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58" r:id="rId4"/>
    <p:sldId id="265" r:id="rId5"/>
    <p:sldId id="266" r:id="rId6"/>
    <p:sldId id="259" r:id="rId7"/>
    <p:sldId id="264" r:id="rId8"/>
    <p:sldId id="261" r:id="rId9"/>
    <p:sldId id="262" r:id="rId10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9216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135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314F69-0E5E-4876-9D79-C29CC7EF3C4E}" type="datetimeFigureOut">
              <a:rPr lang="pt-BR" smtClean="0"/>
              <a:t>04/03/2020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C4870C-4FF2-4836-BF47-8260800DF17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648428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C4870C-4FF2-4836-BF47-8260800DF173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67874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6670C-9931-47F1-B940-F5A5EB77CEDB}" type="datetime1">
              <a:rPr lang="pt-BR" smtClean="0"/>
              <a:t>04/03/2020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Jorneduc2016. Fiocruz, Brasília/DF. 22 a 24 de setembro</a:t>
            </a:r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818EC-823F-463E-8947-F4AAAE47D86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810416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FE63A-7D7B-4A28-8560-60A9D08EDD13}" type="datetime1">
              <a:rPr lang="pt-BR" smtClean="0"/>
              <a:t>04/03/2020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Jorneduc2016. Fiocruz, Brasília/DF. 22 a 24 de setembro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818EC-823F-463E-8947-F4AAAE47D86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016706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8CD23-41DD-4659-8EF5-FD3FEEB04EFF}" type="datetime1">
              <a:rPr lang="pt-BR" smtClean="0"/>
              <a:t>04/03/2020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Jorneduc2016. Fiocruz, Brasília/DF. 22 a 24 de setembro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818EC-823F-463E-8947-F4AAAE47D86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090945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4AD40-A0D3-49F8-8C8D-54BDAEFFEC0B}" type="datetime1">
              <a:rPr lang="pt-BR" smtClean="0"/>
              <a:t>04/03/2020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>
                <a:solidFill>
                  <a:schemeClr val="tx1"/>
                </a:solidFill>
              </a:defRPr>
            </a:lvl1pPr>
          </a:lstStyle>
          <a:p>
            <a:r>
              <a:rPr lang="pt-BR" dirty="0"/>
              <a:t>Jorneduc2016. Fiocruz, Brasília/DF. 22 a 24 de setembro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818EC-823F-463E-8947-F4AAAE47D86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916454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29383-F94A-4CEC-9860-3A688081B584}" type="datetime1">
              <a:rPr lang="pt-BR" smtClean="0"/>
              <a:t>04/03/2020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Jorneduc2016. Fiocruz, Brasília/DF. 22 a 24 de setembro</a:t>
            </a:r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818EC-823F-463E-8947-F4AAAE47D864}" type="slidenum">
              <a:rPr lang="pt-BR" smtClean="0"/>
              <a:t>‹nº›</a:t>
            </a:fld>
            <a:endParaRPr lang="pt-BR"/>
          </a:p>
        </p:txBody>
      </p:sp>
      <p:sp>
        <p:nvSpPr>
          <p:cNvPr id="7" name="CaixaDeTexto 6"/>
          <p:cNvSpPr txBox="1"/>
          <p:nvPr userDrawn="1"/>
        </p:nvSpPr>
        <p:spPr>
          <a:xfrm>
            <a:off x="2692904" y="6491808"/>
            <a:ext cx="367741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dirty="0"/>
              <a:t>Jorneduc2016. Fiocruz, Brasília/DF. 22 a 24 de setembro</a:t>
            </a:r>
          </a:p>
        </p:txBody>
      </p:sp>
    </p:spTree>
    <p:extLst>
      <p:ext uri="{BB962C8B-B14F-4D97-AF65-F5344CB8AC3E}">
        <p14:creationId xmlns:p14="http://schemas.microsoft.com/office/powerpoint/2010/main" val="1435160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A8141-6DF4-41C1-95CE-328A6D97AEE0}" type="datetime1">
              <a:rPr lang="pt-BR" smtClean="0"/>
              <a:t>04/03/2020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Jorneduc2016. Fiocruz, Brasília/DF. 22 a 24 de setembro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818EC-823F-463E-8947-F4AAAE47D86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843460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8470A-5433-48E8-8E2B-E0782F9268D0}" type="datetime1">
              <a:rPr lang="pt-BR" smtClean="0"/>
              <a:t>04/03/2020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Jorneduc2016. Fiocruz, Brasília/DF. 22 a 24 de setembro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818EC-823F-463E-8947-F4AAAE47D86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448998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E3611-7D9E-4C34-9046-47D9C73AEE4F}" type="datetime1">
              <a:rPr lang="pt-BR" smtClean="0"/>
              <a:t>04/03/2020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Jorneduc2016. Fiocruz, Brasília/DF. 22 a 24 de setembro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818EC-823F-463E-8947-F4AAAE47D86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600542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25C42-B65A-449B-AF4C-2CE0B09B1745}" type="datetime1">
              <a:rPr lang="pt-BR" smtClean="0"/>
              <a:t>04/03/2020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Jorneduc2016. Fiocruz, Brasília/DF. 22 a 24 de setembro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818EC-823F-463E-8947-F4AAAE47D86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338698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03AAE-2314-4424-9799-3F3C3B6D8E2B}" type="datetime1">
              <a:rPr lang="pt-BR" smtClean="0"/>
              <a:t>04/03/2020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Jorneduc2016. Fiocruz, Brasília/DF. 22 a 24 de setembro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818EC-823F-463E-8947-F4AAAE47D86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091538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84546-58D4-44DC-BD6A-55D70EC5359C}" type="datetime1">
              <a:rPr lang="pt-BR" smtClean="0"/>
              <a:t>04/03/2020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Jorneduc2016. Fiocruz, Brasília/DF. 22 a 24 de setembro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818EC-823F-463E-8947-F4AAAE47D86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07371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2EC5D2-FD68-402C-87CE-2DF40A75108A}" type="datetime1">
              <a:rPr lang="pt-BR" smtClean="0"/>
              <a:t>04/03/2020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BR"/>
              <a:t>Jorneduc2016. Fiocruz, Brasília/DF. 22 a 24 de setembro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818EC-823F-463E-8947-F4AAAE47D86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30602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ous-titre 2"/>
          <p:cNvSpPr>
            <a:spLocks/>
          </p:cNvSpPr>
          <p:nvPr/>
        </p:nvSpPr>
        <p:spPr bwMode="auto">
          <a:xfrm>
            <a:off x="1583112" y="5359062"/>
            <a:ext cx="7005637" cy="10551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20000"/>
              </a:spcBef>
            </a:pPr>
            <a:r>
              <a:rPr lang="pt-BR" altLang="pt-BR" sz="1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Autores </a:t>
            </a:r>
          </a:p>
          <a:p>
            <a:pPr algn="r" eaLnBrk="1" hangingPunct="1">
              <a:spcBef>
                <a:spcPct val="20000"/>
              </a:spcBef>
            </a:pPr>
            <a:endParaRPr lang="pt-BR" altLang="pt-BR" sz="1400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8" name="CaixaDeTexto 2"/>
          <p:cNvSpPr txBox="1">
            <a:spLocks noChangeArrowheads="1"/>
          </p:cNvSpPr>
          <p:nvPr/>
        </p:nvSpPr>
        <p:spPr bwMode="auto">
          <a:xfrm>
            <a:off x="369341" y="3974068"/>
            <a:ext cx="840531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pt-BR" sz="2800" b="1" cap="all" dirty="0">
                <a:latin typeface="+mj-lt"/>
              </a:rPr>
              <a:t>título</a:t>
            </a:r>
            <a:endParaRPr lang="pt-BR" altLang="pt-BR" sz="1400" b="1" dirty="0">
              <a:latin typeface="+mj-lt"/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0" y="3338809"/>
            <a:ext cx="914400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pt-BR" b="1" cap="small" dirty="0">
                <a:solidFill>
                  <a:srgbClr val="005E7D"/>
                </a:solidFill>
                <a:latin typeface="Calibri" panose="020F0502020204030204" pitchFamily="34" charset="0"/>
              </a:rPr>
              <a:t>EIXO TEMÁTICO: </a:t>
            </a:r>
            <a:endParaRPr lang="pt-BR" b="1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2" name="Espaço Reservado para Rodapé 1"/>
          <p:cNvSpPr>
            <a:spLocks noGrp="1"/>
          </p:cNvSpPr>
          <p:nvPr>
            <p:ph type="ftr" sz="quarter" idx="11"/>
          </p:nvPr>
        </p:nvSpPr>
        <p:spPr>
          <a:xfrm>
            <a:off x="0" y="6356351"/>
            <a:ext cx="9144000" cy="365125"/>
          </a:xfrm>
        </p:spPr>
        <p:txBody>
          <a:bodyPr/>
          <a:lstStyle/>
          <a:p>
            <a:r>
              <a:rPr lang="pt-BR" dirty="0"/>
              <a:t>IV </a:t>
            </a:r>
            <a:r>
              <a:rPr lang="pt-BR" dirty="0" err="1"/>
              <a:t>Jorneduc</a:t>
            </a:r>
            <a:r>
              <a:rPr lang="pt-BR" dirty="0"/>
              <a:t>. SALVADOR/BA. 04 a 06 de setembro de 2019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620"/>
            <a:ext cx="5905500" cy="263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907103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1785332" y="941577"/>
            <a:ext cx="6503234" cy="7802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336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lnSpc>
                <a:spcPct val="85000"/>
              </a:lnSpc>
              <a:spcBef>
                <a:spcPct val="50000"/>
              </a:spcBef>
            </a:pPr>
            <a:r>
              <a:rPr lang="pt-BR" altLang="pt-BR" sz="24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Introdução</a:t>
            </a:r>
          </a:p>
          <a:p>
            <a:pPr algn="just" eaLnBrk="1" hangingPunct="1">
              <a:lnSpc>
                <a:spcPct val="85000"/>
              </a:lnSpc>
              <a:spcBef>
                <a:spcPct val="50000"/>
              </a:spcBef>
            </a:pPr>
            <a:endParaRPr lang="pt-BR" altLang="pt-BR" dirty="0">
              <a:solidFill>
                <a:srgbClr val="005E7D"/>
              </a:solidFill>
              <a:latin typeface="Calibri" panose="020F0502020204030204" pitchFamily="34" charset="0"/>
            </a:endParaRPr>
          </a:p>
        </p:txBody>
      </p:sp>
      <p:sp>
        <p:nvSpPr>
          <p:cNvPr id="5" name="Espaço Reservado para Conteúdo 2"/>
          <p:cNvSpPr>
            <a:spLocks noGrp="1"/>
          </p:cNvSpPr>
          <p:nvPr>
            <p:ph idx="1"/>
          </p:nvPr>
        </p:nvSpPr>
        <p:spPr>
          <a:xfrm>
            <a:off x="588263" y="2482377"/>
            <a:ext cx="7886700" cy="3654040"/>
          </a:xfrm>
        </p:spPr>
        <p:txBody>
          <a:bodyPr/>
          <a:lstStyle/>
          <a:p>
            <a:pPr algn="just"/>
            <a:r>
              <a:rPr lang="pt-BR" dirty="0" err="1"/>
              <a:t>xxxxxxxxxxxxx</a:t>
            </a:r>
            <a:endParaRPr lang="pt-BR" dirty="0"/>
          </a:p>
          <a:p>
            <a:pPr marL="0" indent="0" algn="just">
              <a:buNone/>
            </a:pPr>
            <a:endParaRPr lang="pt-BR" dirty="0"/>
          </a:p>
        </p:txBody>
      </p:sp>
      <p:sp>
        <p:nvSpPr>
          <p:cNvPr id="8" name="Espaço Reservado para Rodapé 1">
            <a:extLst>
              <a:ext uri="{FF2B5EF4-FFF2-40B4-BE49-F238E27FC236}">
                <a16:creationId xmlns:a16="http://schemas.microsoft.com/office/drawing/2014/main" id="{DAC03DEA-83AA-674A-910F-97F6289FBE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356351"/>
            <a:ext cx="9144000" cy="365125"/>
          </a:xfrm>
        </p:spPr>
        <p:txBody>
          <a:bodyPr/>
          <a:lstStyle/>
          <a:p>
            <a:r>
              <a:rPr lang="pt-BR" dirty="0"/>
              <a:t>IV </a:t>
            </a:r>
            <a:r>
              <a:rPr lang="pt-BR" dirty="0" err="1"/>
              <a:t>Jorneduc</a:t>
            </a:r>
            <a:r>
              <a:rPr lang="pt-BR" dirty="0"/>
              <a:t>. SALVADOR/BA. 04 a 06 de setembro de 2019</a:t>
            </a:r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621"/>
            <a:ext cx="5631180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820120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75563" y="2345683"/>
            <a:ext cx="7886700" cy="3629765"/>
          </a:xfrm>
        </p:spPr>
        <p:txBody>
          <a:bodyPr/>
          <a:lstStyle/>
          <a:p>
            <a:pPr marL="0" indent="0" algn="just">
              <a:buNone/>
            </a:pPr>
            <a:r>
              <a:rPr lang="pt-BR" dirty="0" err="1"/>
              <a:t>xxxxxxxxxxxxxxxxx</a:t>
            </a:r>
            <a:r>
              <a:rPr lang="pt-BR" dirty="0"/>
              <a:t>	</a:t>
            </a: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1742053" y="874803"/>
            <a:ext cx="6720210" cy="7802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336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lnSpc>
                <a:spcPct val="85000"/>
              </a:lnSpc>
              <a:spcBef>
                <a:spcPct val="50000"/>
              </a:spcBef>
            </a:pPr>
            <a:r>
              <a:rPr lang="pt-BR" altLang="pt-BR" sz="24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Objetivo do trabalho</a:t>
            </a:r>
          </a:p>
          <a:p>
            <a:pPr algn="just" eaLnBrk="1" hangingPunct="1">
              <a:lnSpc>
                <a:spcPct val="85000"/>
              </a:lnSpc>
              <a:spcBef>
                <a:spcPct val="50000"/>
              </a:spcBef>
            </a:pPr>
            <a:endParaRPr lang="pt-BR" altLang="pt-BR" dirty="0">
              <a:solidFill>
                <a:srgbClr val="005E7D"/>
              </a:solidFill>
              <a:latin typeface="Calibri" panose="020F0502020204030204" pitchFamily="34" charset="0"/>
            </a:endParaRPr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9C46EDE2-DC11-D344-92E4-81B5CFA39B6F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866468" cy="1970935"/>
          </a:xfrm>
          <a:prstGeom prst="rect">
            <a:avLst/>
          </a:prstGeom>
        </p:spPr>
      </p:pic>
      <p:sp>
        <p:nvSpPr>
          <p:cNvPr id="7" name="Espaço Reservado para Rodapé 1">
            <a:extLst>
              <a:ext uri="{FF2B5EF4-FFF2-40B4-BE49-F238E27FC236}">
                <a16:creationId xmlns:a16="http://schemas.microsoft.com/office/drawing/2014/main" id="{6AD048AC-9C92-9348-B60F-5DD582704D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356351"/>
            <a:ext cx="9144000" cy="365125"/>
          </a:xfrm>
        </p:spPr>
        <p:txBody>
          <a:bodyPr/>
          <a:lstStyle/>
          <a:p>
            <a:r>
              <a:rPr lang="pt-BR" dirty="0"/>
              <a:t>IV </a:t>
            </a:r>
            <a:r>
              <a:rPr lang="pt-BR" dirty="0" err="1"/>
              <a:t>Jorneduc</a:t>
            </a:r>
            <a:r>
              <a:rPr lang="pt-BR" dirty="0"/>
              <a:t>. SALVADOR/BA. 04 a 06 de setembro de 2019</a:t>
            </a:r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621"/>
            <a:ext cx="5631180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132187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75563" y="2306085"/>
            <a:ext cx="7886700" cy="3753751"/>
          </a:xfrm>
        </p:spPr>
        <p:txBody>
          <a:bodyPr>
            <a:normAutofit/>
          </a:bodyPr>
          <a:lstStyle/>
          <a:p>
            <a:pPr algn="just"/>
            <a:r>
              <a:rPr lang="pt-BR" dirty="0" err="1"/>
              <a:t>xxxxxxxxxxxxxxxxxxxxxxxxxxxx</a:t>
            </a:r>
            <a:endParaRPr lang="pt-BR" dirty="0"/>
          </a:p>
          <a:p>
            <a:pPr algn="just"/>
            <a:endParaRPr lang="pt-BR" dirty="0"/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1866039" y="874803"/>
            <a:ext cx="6596224" cy="7802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336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lnSpc>
                <a:spcPct val="85000"/>
              </a:lnSpc>
              <a:spcBef>
                <a:spcPct val="50000"/>
              </a:spcBef>
            </a:pPr>
            <a:r>
              <a:rPr lang="pt-BR" altLang="pt-BR" sz="24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Revisão de literatura</a:t>
            </a:r>
          </a:p>
          <a:p>
            <a:pPr algn="just" eaLnBrk="1" hangingPunct="1">
              <a:lnSpc>
                <a:spcPct val="85000"/>
              </a:lnSpc>
              <a:spcBef>
                <a:spcPct val="50000"/>
              </a:spcBef>
            </a:pPr>
            <a:endParaRPr lang="pt-BR" altLang="pt-BR" dirty="0">
              <a:solidFill>
                <a:srgbClr val="005E7D"/>
              </a:solidFill>
              <a:latin typeface="Calibri" panose="020F0502020204030204" pitchFamily="34" charset="0"/>
            </a:endParaRPr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7062183F-C5C4-E543-A0A7-269673B95708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866468" cy="1970935"/>
          </a:xfrm>
          <a:prstGeom prst="rect">
            <a:avLst/>
          </a:prstGeom>
        </p:spPr>
      </p:pic>
      <p:sp>
        <p:nvSpPr>
          <p:cNvPr id="7" name="Espaço Reservado para Rodapé 1">
            <a:extLst>
              <a:ext uri="{FF2B5EF4-FFF2-40B4-BE49-F238E27FC236}">
                <a16:creationId xmlns:a16="http://schemas.microsoft.com/office/drawing/2014/main" id="{140D9604-464F-2548-8EE6-5AE75C936D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356351"/>
            <a:ext cx="9144000" cy="365125"/>
          </a:xfrm>
        </p:spPr>
        <p:txBody>
          <a:bodyPr/>
          <a:lstStyle/>
          <a:p>
            <a:r>
              <a:rPr lang="pt-BR" dirty="0"/>
              <a:t>IV </a:t>
            </a:r>
            <a:r>
              <a:rPr lang="pt-BR" dirty="0" err="1"/>
              <a:t>Jorneduc</a:t>
            </a:r>
            <a:r>
              <a:rPr lang="pt-BR" dirty="0"/>
              <a:t>. SALVADOR/BA. 04 a 06 de setembro de 2019</a:t>
            </a:r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621"/>
            <a:ext cx="5631180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509886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75563" y="2293619"/>
            <a:ext cx="7886700" cy="4038119"/>
          </a:xfrm>
        </p:spPr>
        <p:txBody>
          <a:bodyPr/>
          <a:lstStyle/>
          <a:p>
            <a:pPr algn="just"/>
            <a:r>
              <a:rPr lang="pt-BR" dirty="0" err="1"/>
              <a:t>xxxxxxxxxxxxxxxxxxxxxxx</a:t>
            </a:r>
            <a:endParaRPr lang="pt-BR" dirty="0"/>
          </a:p>
          <a:p>
            <a:pPr algn="just"/>
            <a:endParaRPr lang="pt-BR" dirty="0"/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A05C068F-6B78-6A42-B594-ABD1692C3DB5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866468" cy="1970935"/>
          </a:xfrm>
          <a:prstGeom prst="rect">
            <a:avLst/>
          </a:prstGeom>
        </p:spPr>
      </p:pic>
      <p:sp>
        <p:nvSpPr>
          <p:cNvPr id="7" name="Text Box 7">
            <a:extLst>
              <a:ext uri="{FF2B5EF4-FFF2-40B4-BE49-F238E27FC236}">
                <a16:creationId xmlns:a16="http://schemas.microsoft.com/office/drawing/2014/main" id="{D7CD8A90-0A6E-2444-8425-4814A0DCE0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66039" y="874803"/>
            <a:ext cx="6596224" cy="7802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336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lnSpc>
                <a:spcPct val="85000"/>
              </a:lnSpc>
              <a:spcBef>
                <a:spcPct val="50000"/>
              </a:spcBef>
            </a:pPr>
            <a:r>
              <a:rPr lang="pt-BR" altLang="pt-BR" sz="24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Revisão de literatura</a:t>
            </a:r>
          </a:p>
          <a:p>
            <a:pPr algn="just" eaLnBrk="1" hangingPunct="1">
              <a:lnSpc>
                <a:spcPct val="85000"/>
              </a:lnSpc>
              <a:spcBef>
                <a:spcPct val="50000"/>
              </a:spcBef>
            </a:pPr>
            <a:endParaRPr lang="pt-BR" altLang="pt-BR" dirty="0">
              <a:solidFill>
                <a:srgbClr val="005E7D"/>
              </a:solidFill>
              <a:latin typeface="Calibri" panose="020F0502020204030204" pitchFamily="34" charset="0"/>
            </a:endParaRPr>
          </a:p>
        </p:txBody>
      </p:sp>
      <p:sp>
        <p:nvSpPr>
          <p:cNvPr id="10" name="Espaço Reservado para Rodapé 1">
            <a:extLst>
              <a:ext uri="{FF2B5EF4-FFF2-40B4-BE49-F238E27FC236}">
                <a16:creationId xmlns:a16="http://schemas.microsoft.com/office/drawing/2014/main" id="{9F04AB08-A065-8C4A-890B-AF2FF0D107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356351"/>
            <a:ext cx="9144000" cy="365125"/>
          </a:xfrm>
        </p:spPr>
        <p:txBody>
          <a:bodyPr/>
          <a:lstStyle/>
          <a:p>
            <a:r>
              <a:rPr lang="pt-BR" dirty="0"/>
              <a:t>IV </a:t>
            </a:r>
            <a:r>
              <a:rPr lang="pt-BR" dirty="0" err="1"/>
              <a:t>Jorneduc</a:t>
            </a:r>
            <a:r>
              <a:rPr lang="pt-BR" dirty="0"/>
              <a:t>. SALVADOR/BA. 04 a 06 de setembro de 2019</a:t>
            </a:r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621"/>
            <a:ext cx="5562600" cy="2182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514391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2012116" y="917993"/>
            <a:ext cx="6503234" cy="7802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336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lnSpc>
                <a:spcPct val="85000"/>
              </a:lnSpc>
              <a:spcBef>
                <a:spcPct val="50000"/>
              </a:spcBef>
            </a:pPr>
            <a:r>
              <a:rPr lang="pt-BR" altLang="pt-BR" sz="24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Metodologia</a:t>
            </a:r>
          </a:p>
          <a:p>
            <a:pPr algn="r" eaLnBrk="1" hangingPunct="1">
              <a:lnSpc>
                <a:spcPct val="85000"/>
              </a:lnSpc>
              <a:spcBef>
                <a:spcPct val="50000"/>
              </a:spcBef>
            </a:pPr>
            <a:endParaRPr lang="pt-BR" altLang="pt-BR" dirty="0">
              <a:solidFill>
                <a:srgbClr val="005E7D"/>
              </a:solidFill>
              <a:latin typeface="Calibri" panose="020F0502020204030204" pitchFamily="34" charset="0"/>
            </a:endParaRPr>
          </a:p>
        </p:txBody>
      </p:sp>
      <p:sp>
        <p:nvSpPr>
          <p:cNvPr id="7" name="Espaço Reservado para Conteúdo 6"/>
          <p:cNvSpPr>
            <a:spLocks noGrp="1"/>
          </p:cNvSpPr>
          <p:nvPr>
            <p:ph idx="1"/>
          </p:nvPr>
        </p:nvSpPr>
        <p:spPr>
          <a:xfrm>
            <a:off x="628650" y="2228045"/>
            <a:ext cx="7886700" cy="3948918"/>
          </a:xfrm>
        </p:spPr>
        <p:txBody>
          <a:bodyPr/>
          <a:lstStyle/>
          <a:p>
            <a:r>
              <a:rPr lang="pt-BR" dirty="0" err="1"/>
              <a:t>xxxxxxxxxxxxxxxx</a:t>
            </a:r>
            <a:endParaRPr lang="pt-BR" dirty="0"/>
          </a:p>
        </p:txBody>
      </p:sp>
      <p:sp>
        <p:nvSpPr>
          <p:cNvPr id="8" name="Espaço Reservado para Rodapé 1">
            <a:extLst>
              <a:ext uri="{FF2B5EF4-FFF2-40B4-BE49-F238E27FC236}">
                <a16:creationId xmlns:a16="http://schemas.microsoft.com/office/drawing/2014/main" id="{E84EAA2F-50E8-0D49-8868-2259AB02B3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dirty="0"/>
              <a:t>IV </a:t>
            </a:r>
            <a:r>
              <a:rPr lang="pt-BR" dirty="0" err="1"/>
              <a:t>Jorneduc</a:t>
            </a:r>
            <a:r>
              <a:rPr lang="pt-BR" dirty="0"/>
              <a:t>. SALVADOR/BA. 04 a 06 de setembro de 2019</a:t>
            </a:r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621"/>
            <a:ext cx="5631180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46967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86663" y="2217421"/>
            <a:ext cx="7886700" cy="4118624"/>
          </a:xfrm>
        </p:spPr>
        <p:txBody>
          <a:bodyPr>
            <a:normAutofit/>
          </a:bodyPr>
          <a:lstStyle/>
          <a:p>
            <a:r>
              <a:rPr lang="pt-BR" dirty="0" err="1"/>
              <a:t>xxxxxxxxxxxxxxx</a:t>
            </a:r>
            <a:endParaRPr lang="pt-BR" dirty="0"/>
          </a:p>
          <a:p>
            <a:endParaRPr lang="pt-BR" i="1" dirty="0"/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1172705" y="734460"/>
            <a:ext cx="7200658" cy="9076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336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lnSpc>
                <a:spcPct val="85000"/>
              </a:lnSpc>
              <a:spcBef>
                <a:spcPct val="50000"/>
              </a:spcBef>
            </a:pPr>
            <a:r>
              <a:rPr lang="pt-BR" altLang="pt-BR" sz="24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Principais resultados</a:t>
            </a:r>
          </a:p>
          <a:p>
            <a:pPr algn="r" eaLnBrk="1" hangingPunct="1">
              <a:lnSpc>
                <a:spcPct val="85000"/>
              </a:lnSpc>
              <a:spcBef>
                <a:spcPct val="50000"/>
              </a:spcBef>
            </a:pPr>
            <a:r>
              <a:rPr lang="pt-BR" altLang="pt-BR" sz="24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do estudo</a:t>
            </a:r>
            <a:endParaRPr lang="pt-BR" altLang="pt-BR" sz="2400" b="1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CEA5D67F-6BC3-4742-A28A-19FD737EAF33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866468" cy="1970935"/>
          </a:xfrm>
          <a:prstGeom prst="rect">
            <a:avLst/>
          </a:prstGeom>
        </p:spPr>
      </p:pic>
      <p:sp>
        <p:nvSpPr>
          <p:cNvPr id="9" name="Espaço Reservado para Rodapé 1">
            <a:extLst>
              <a:ext uri="{FF2B5EF4-FFF2-40B4-BE49-F238E27FC236}">
                <a16:creationId xmlns:a16="http://schemas.microsoft.com/office/drawing/2014/main" id="{22F04CBE-94F5-4E4A-AAC4-A10953DB02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356351"/>
            <a:ext cx="9144000" cy="365125"/>
          </a:xfrm>
        </p:spPr>
        <p:txBody>
          <a:bodyPr/>
          <a:lstStyle/>
          <a:p>
            <a:r>
              <a:rPr lang="pt-BR" dirty="0"/>
              <a:t>IV </a:t>
            </a:r>
            <a:r>
              <a:rPr lang="pt-BR" dirty="0" err="1"/>
              <a:t>Jorneduc</a:t>
            </a:r>
            <a:r>
              <a:rPr lang="pt-BR" dirty="0"/>
              <a:t>. SALVADOR/BA. 04 a 06 de setembro de 2019</a:t>
            </a: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621"/>
            <a:ext cx="5631180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368677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10648" y="2112135"/>
            <a:ext cx="7886700" cy="3803737"/>
          </a:xfrm>
        </p:spPr>
        <p:txBody>
          <a:bodyPr>
            <a:normAutofit/>
          </a:bodyPr>
          <a:lstStyle/>
          <a:p>
            <a:pPr algn="just"/>
            <a:r>
              <a:rPr lang="pt-BR" dirty="0" err="1"/>
              <a:t>xxxxxxxxxxxxxxxx</a:t>
            </a:r>
            <a:endParaRPr lang="pt-BR" dirty="0"/>
          </a:p>
          <a:p>
            <a:pPr marL="0" indent="0" algn="just">
              <a:buNone/>
            </a:pPr>
            <a:endParaRPr lang="pt-BR" dirty="0"/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2583051" y="750243"/>
            <a:ext cx="5790312" cy="7802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336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lnSpc>
                <a:spcPct val="85000"/>
              </a:lnSpc>
              <a:spcBef>
                <a:spcPct val="50000"/>
              </a:spcBef>
            </a:pPr>
            <a:r>
              <a:rPr lang="pt-BR" altLang="pt-BR" sz="24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Conclusões</a:t>
            </a:r>
          </a:p>
          <a:p>
            <a:pPr algn="just" eaLnBrk="1" hangingPunct="1">
              <a:lnSpc>
                <a:spcPct val="85000"/>
              </a:lnSpc>
              <a:spcBef>
                <a:spcPct val="50000"/>
              </a:spcBef>
            </a:pPr>
            <a:endParaRPr lang="pt-BR" altLang="pt-BR" dirty="0">
              <a:solidFill>
                <a:srgbClr val="005E7D"/>
              </a:solidFill>
              <a:latin typeface="Calibri" panose="020F0502020204030204" pitchFamily="34" charset="0"/>
            </a:endParaRPr>
          </a:p>
        </p:txBody>
      </p:sp>
      <p:pic>
        <p:nvPicPr>
          <p:cNvPr id="8" name="Imagem 7">
            <a:extLst>
              <a:ext uri="{FF2B5EF4-FFF2-40B4-BE49-F238E27FC236}">
                <a16:creationId xmlns:a16="http://schemas.microsoft.com/office/drawing/2014/main" id="{C65658BD-3AF5-A640-8BA6-687C363CA887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866468" cy="1970935"/>
          </a:xfrm>
          <a:prstGeom prst="rect">
            <a:avLst/>
          </a:prstGeom>
        </p:spPr>
      </p:pic>
      <p:sp>
        <p:nvSpPr>
          <p:cNvPr id="9" name="Espaço Reservado para Rodapé 1">
            <a:extLst>
              <a:ext uri="{FF2B5EF4-FFF2-40B4-BE49-F238E27FC236}">
                <a16:creationId xmlns:a16="http://schemas.microsoft.com/office/drawing/2014/main" id="{41E6D1D8-1920-F544-8046-ED48D36E35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356351"/>
            <a:ext cx="9144000" cy="365125"/>
          </a:xfrm>
        </p:spPr>
        <p:txBody>
          <a:bodyPr/>
          <a:lstStyle/>
          <a:p>
            <a:r>
              <a:rPr lang="pt-BR" dirty="0"/>
              <a:t>IV </a:t>
            </a:r>
            <a:r>
              <a:rPr lang="pt-BR" dirty="0" err="1"/>
              <a:t>Jorneduc</a:t>
            </a:r>
            <a:r>
              <a:rPr lang="pt-BR" dirty="0"/>
              <a:t>. SALVADOR/BA. 04 a 06 de setembro de 2019</a:t>
            </a: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621"/>
            <a:ext cx="5631180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30607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05685" y="1804861"/>
            <a:ext cx="7514337" cy="3248278"/>
          </a:xfrm>
        </p:spPr>
        <p:txBody>
          <a:bodyPr>
            <a:normAutofit/>
          </a:bodyPr>
          <a:lstStyle/>
          <a:p>
            <a:endParaRPr lang="pt-BR" dirty="0"/>
          </a:p>
          <a:p>
            <a:pPr marL="0" indent="0" algn="ctr">
              <a:buNone/>
            </a:pPr>
            <a:r>
              <a:rPr lang="pt-BR" sz="4400" dirty="0"/>
              <a:t>Contato:</a:t>
            </a:r>
          </a:p>
          <a:p>
            <a:pPr marL="457200" lvl="1" indent="0" algn="r" fontAlgn="base">
              <a:buNone/>
            </a:pPr>
            <a:r>
              <a:rPr lang="pt-BR" sz="3600" b="1" dirty="0" err="1"/>
              <a:t>xxxxxxxxxxxxxx</a:t>
            </a:r>
            <a:r>
              <a:rPr lang="pt-BR" sz="3600" dirty="0"/>
              <a:t> </a:t>
            </a:r>
          </a:p>
          <a:p>
            <a:pPr marL="0" indent="0" algn="ctr">
              <a:buNone/>
            </a:pPr>
            <a:r>
              <a:rPr lang="pt-BR" sz="4400" dirty="0"/>
              <a:t> </a:t>
            </a:r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290C46F9-7C3C-7045-A36B-3021E7CF5134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866468" cy="1970935"/>
          </a:xfrm>
          <a:prstGeom prst="rect">
            <a:avLst/>
          </a:prstGeom>
        </p:spPr>
      </p:pic>
      <p:sp>
        <p:nvSpPr>
          <p:cNvPr id="8" name="Espaço Reservado para Rodapé 1">
            <a:extLst>
              <a:ext uri="{FF2B5EF4-FFF2-40B4-BE49-F238E27FC236}">
                <a16:creationId xmlns:a16="http://schemas.microsoft.com/office/drawing/2014/main" id="{E9135880-6C5B-4240-AED9-66552B0C2D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356351"/>
            <a:ext cx="9144000" cy="365125"/>
          </a:xfrm>
        </p:spPr>
        <p:txBody>
          <a:bodyPr/>
          <a:lstStyle/>
          <a:p>
            <a:r>
              <a:rPr lang="pt-BR" dirty="0"/>
              <a:t>IV </a:t>
            </a:r>
            <a:r>
              <a:rPr lang="pt-BR" dirty="0" err="1"/>
              <a:t>Jorneduc</a:t>
            </a:r>
            <a:r>
              <a:rPr lang="pt-BR" dirty="0"/>
              <a:t>. SALVADOR/BA. 04 a 06 de setembro de 2019</a:t>
            </a: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621"/>
            <a:ext cx="5631180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3654493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7353</TotalTime>
  <Words>160</Words>
  <Application>Microsoft Office PowerPoint</Application>
  <PresentationFormat>Apresentação na tela (4:3)</PresentationFormat>
  <Paragraphs>32</Paragraphs>
  <Slides>9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Wellington Santos</dc:creator>
  <cp:lastModifiedBy>Carlos Aguiar</cp:lastModifiedBy>
  <cp:revision>81</cp:revision>
  <dcterms:created xsi:type="dcterms:W3CDTF">2016-09-16T17:25:34Z</dcterms:created>
  <dcterms:modified xsi:type="dcterms:W3CDTF">2020-03-04T14:33:19Z</dcterms:modified>
</cp:coreProperties>
</file>