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6" r:id="rId6"/>
    <p:sldId id="259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21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14F69-0E5E-4876-9D79-C29CC7EF3C4E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4870C-4FF2-4836-BF47-8260800DF1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842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4870C-4FF2-4836-BF47-8260800DF173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8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70C-9931-47F1-B940-F5A5EB77CEDB}" type="datetime1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04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E63A-7D7B-4A28-8560-60A9D08EDD13}" type="datetime1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67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D23-41DD-4659-8EF5-FD3FEEB04EFF}" type="datetime1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09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AD40-A0D3-49F8-8C8D-54BDAEFFEC0B}" type="datetime1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pt-BR" dirty="0"/>
              <a:t>Jorneduc2016. Fiocruz, Brasília/DF. 22 a 24 de setembro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64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9383-F94A-4CEC-9860-3A688081B584}" type="datetime1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2692904" y="6491808"/>
            <a:ext cx="3677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Jorneduc2016. Fiocruz, Brasília/DF. 22 a 24 de setembro</a:t>
            </a:r>
          </a:p>
        </p:txBody>
      </p:sp>
    </p:spTree>
    <p:extLst>
      <p:ext uri="{BB962C8B-B14F-4D97-AF65-F5344CB8AC3E}">
        <p14:creationId xmlns:p14="http://schemas.microsoft.com/office/powerpoint/2010/main" val="143516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8141-6DF4-41C1-95CE-328A6D97AEE0}" type="datetime1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34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470A-5433-48E8-8E2B-E0782F9268D0}" type="datetime1">
              <a:rPr lang="pt-BR" smtClean="0"/>
              <a:t>04/03/2020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9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3611-7D9E-4C34-9046-47D9C73AEE4F}" type="datetime1">
              <a:rPr lang="pt-BR" smtClean="0"/>
              <a:t>04/03/2020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05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42-B65A-449B-AF4C-2CE0B09B1745}" type="datetime1">
              <a:rPr lang="pt-BR" smtClean="0"/>
              <a:t>04/03/2020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86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3AAE-2314-4424-9799-3F3C3B6D8E2B}" type="datetime1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15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4546-58D4-44DC-BD6A-55D70EC5359C}" type="datetime1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Jorneduc2016. Fiocruz, Brasília/DF. 22 a 24 de setembro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3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C5D2-FD68-402C-87CE-2DF40A75108A}" type="datetime1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Jorneduc2016. Fiocruz, Brasília/DF. 22 a 24 de setembro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818EC-823F-463E-8947-F4AAAE47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060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>
            <a:spLocks/>
          </p:cNvSpPr>
          <p:nvPr/>
        </p:nvSpPr>
        <p:spPr bwMode="auto">
          <a:xfrm>
            <a:off x="1583112" y="5359062"/>
            <a:ext cx="7005637" cy="1055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r>
              <a:rPr lang="pt-BR" altLang="pt-B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Autores </a:t>
            </a:r>
          </a:p>
          <a:p>
            <a:pPr algn="r" eaLnBrk="1" hangingPunct="1">
              <a:spcBef>
                <a:spcPct val="20000"/>
              </a:spcBef>
            </a:pPr>
            <a:endParaRPr lang="pt-BR" altLang="pt-BR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CaixaDeTexto 2"/>
          <p:cNvSpPr txBox="1">
            <a:spLocks noChangeArrowheads="1"/>
          </p:cNvSpPr>
          <p:nvPr/>
        </p:nvSpPr>
        <p:spPr bwMode="auto">
          <a:xfrm>
            <a:off x="369341" y="3974068"/>
            <a:ext cx="84053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2800" b="1" cap="all" dirty="0">
                <a:latin typeface="+mj-lt"/>
              </a:rPr>
              <a:t>título</a:t>
            </a:r>
            <a:endParaRPr lang="pt-BR" altLang="pt-BR" sz="1400" b="1" dirty="0">
              <a:latin typeface="+mj-lt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3338809"/>
            <a:ext cx="9144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cap="small" dirty="0">
                <a:solidFill>
                  <a:srgbClr val="005E7D"/>
                </a:solidFill>
                <a:latin typeface="Calibri" panose="020F0502020204030204" pitchFamily="34" charset="0"/>
              </a:rPr>
              <a:t>EIXO TEMÁTICO: </a:t>
            </a:r>
            <a:endParaRPr lang="pt-BR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r>
              <a:rPr lang="pt-BR" dirty="0"/>
              <a:t>IV </a:t>
            </a:r>
            <a:r>
              <a:rPr lang="pt-BR" dirty="0" err="1"/>
              <a:t>Jorneduc</a:t>
            </a:r>
            <a:r>
              <a:rPr lang="pt-BR" dirty="0"/>
              <a:t>. SALVADOR/BA. 04 a 06 de setembro de 2019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"/>
            <a:ext cx="59055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71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85332" y="941577"/>
            <a:ext cx="6503234" cy="78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Introdução</a:t>
            </a:r>
          </a:p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endParaRPr lang="pt-BR" altLang="pt-BR" dirty="0">
              <a:solidFill>
                <a:srgbClr val="005E7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588263" y="2482377"/>
            <a:ext cx="7886700" cy="3654040"/>
          </a:xfrm>
        </p:spPr>
        <p:txBody>
          <a:bodyPr/>
          <a:lstStyle/>
          <a:p>
            <a:pPr algn="just"/>
            <a:r>
              <a:rPr lang="pt-BR" dirty="0" err="1"/>
              <a:t>xxxxxxxxxxxxx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8" name="Espaço Reservado para Rodapé 1">
            <a:extLst>
              <a:ext uri="{FF2B5EF4-FFF2-40B4-BE49-F238E27FC236}">
                <a16:creationId xmlns:a16="http://schemas.microsoft.com/office/drawing/2014/main" id="{DAC03DEA-83AA-674A-910F-97F6289FB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r>
              <a:rPr lang="pt-BR" dirty="0"/>
              <a:t>IV </a:t>
            </a:r>
            <a:r>
              <a:rPr lang="pt-BR" dirty="0" err="1"/>
              <a:t>Jorneduc</a:t>
            </a:r>
            <a:r>
              <a:rPr lang="pt-BR" dirty="0"/>
              <a:t>. SALVADOR/BA. 04 a 06 de setembro de 2019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1"/>
            <a:ext cx="563118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01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5563" y="2345683"/>
            <a:ext cx="7886700" cy="3629765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err="1"/>
              <a:t>xxxxxxxxxxxxxxxxx</a:t>
            </a:r>
            <a:r>
              <a:rPr lang="pt-BR" dirty="0"/>
              <a:t>	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42053" y="874803"/>
            <a:ext cx="6720210" cy="78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Objetivo do trabalho</a:t>
            </a:r>
          </a:p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endParaRPr lang="pt-BR" altLang="pt-BR" dirty="0">
              <a:solidFill>
                <a:srgbClr val="005E7D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C46EDE2-DC11-D344-92E4-81B5CFA39B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66468" cy="1970935"/>
          </a:xfrm>
          <a:prstGeom prst="rect">
            <a:avLst/>
          </a:prstGeom>
        </p:spPr>
      </p:pic>
      <p:sp>
        <p:nvSpPr>
          <p:cNvPr id="7" name="Espaço Reservado para Rodapé 1">
            <a:extLst>
              <a:ext uri="{FF2B5EF4-FFF2-40B4-BE49-F238E27FC236}">
                <a16:creationId xmlns:a16="http://schemas.microsoft.com/office/drawing/2014/main" id="{6AD048AC-9C92-9348-B60F-5DD58270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r>
              <a:rPr lang="pt-BR" dirty="0"/>
              <a:t>IV </a:t>
            </a:r>
            <a:r>
              <a:rPr lang="pt-BR" dirty="0" err="1"/>
              <a:t>Jorneduc</a:t>
            </a:r>
            <a:r>
              <a:rPr lang="pt-BR" dirty="0"/>
              <a:t>. SALVADOR/BA. 04 a 06 de setembro de 2019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1"/>
            <a:ext cx="563118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21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5563" y="2306085"/>
            <a:ext cx="7886700" cy="3753751"/>
          </a:xfrm>
        </p:spPr>
        <p:txBody>
          <a:bodyPr>
            <a:normAutofit/>
          </a:bodyPr>
          <a:lstStyle/>
          <a:p>
            <a:pPr algn="just"/>
            <a:r>
              <a:rPr lang="pt-BR" dirty="0" err="1"/>
              <a:t>xxxxxxxxxxxxxxxxxxxxxxxxxxxx</a:t>
            </a:r>
            <a:endParaRPr lang="pt-BR" dirty="0"/>
          </a:p>
          <a:p>
            <a:pPr algn="just"/>
            <a:endParaRPr lang="pt-BR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866039" y="874803"/>
            <a:ext cx="6596224" cy="78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Revisão de literatura</a:t>
            </a:r>
          </a:p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endParaRPr lang="pt-BR" altLang="pt-BR" dirty="0">
              <a:solidFill>
                <a:srgbClr val="005E7D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062183F-C5C4-E543-A0A7-269673B957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66468" cy="1970935"/>
          </a:xfrm>
          <a:prstGeom prst="rect">
            <a:avLst/>
          </a:prstGeom>
        </p:spPr>
      </p:pic>
      <p:sp>
        <p:nvSpPr>
          <p:cNvPr id="7" name="Espaço Reservado para Rodapé 1">
            <a:extLst>
              <a:ext uri="{FF2B5EF4-FFF2-40B4-BE49-F238E27FC236}">
                <a16:creationId xmlns:a16="http://schemas.microsoft.com/office/drawing/2014/main" id="{140D9604-464F-2548-8EE6-5AE75C936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r>
              <a:rPr lang="pt-BR" dirty="0"/>
              <a:t>IV </a:t>
            </a:r>
            <a:r>
              <a:rPr lang="pt-BR" dirty="0" err="1"/>
              <a:t>Jorneduc</a:t>
            </a:r>
            <a:r>
              <a:rPr lang="pt-BR" dirty="0"/>
              <a:t>. SALVADOR/BA. 04 a 06 de setembro de 2019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1"/>
            <a:ext cx="563118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98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5563" y="2293619"/>
            <a:ext cx="7886700" cy="4038119"/>
          </a:xfrm>
        </p:spPr>
        <p:txBody>
          <a:bodyPr/>
          <a:lstStyle/>
          <a:p>
            <a:pPr algn="just"/>
            <a:r>
              <a:rPr lang="pt-BR" dirty="0" err="1"/>
              <a:t>xxxxxxxxxxxxxxxxxxxxxxx</a:t>
            </a:r>
            <a:endParaRPr lang="pt-BR" dirty="0"/>
          </a:p>
          <a:p>
            <a:pPr algn="just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05C068F-6B78-6A42-B594-ABD1692C3DB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66468" cy="1970935"/>
          </a:xfrm>
          <a:prstGeom prst="rect">
            <a:avLst/>
          </a:prstGeom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D7CD8A90-0A6E-2444-8425-4814A0DCE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039" y="874803"/>
            <a:ext cx="6596224" cy="78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Revisão de literatura</a:t>
            </a:r>
          </a:p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endParaRPr lang="pt-BR" altLang="pt-BR" dirty="0">
              <a:solidFill>
                <a:srgbClr val="005E7D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Espaço Reservado para Rodapé 1">
            <a:extLst>
              <a:ext uri="{FF2B5EF4-FFF2-40B4-BE49-F238E27FC236}">
                <a16:creationId xmlns:a16="http://schemas.microsoft.com/office/drawing/2014/main" id="{9F04AB08-A065-8C4A-890B-AF2FF0D1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r>
              <a:rPr lang="pt-BR" dirty="0"/>
              <a:t>IV </a:t>
            </a:r>
            <a:r>
              <a:rPr lang="pt-BR" dirty="0" err="1"/>
              <a:t>Jorneduc</a:t>
            </a:r>
            <a:r>
              <a:rPr lang="pt-BR" dirty="0"/>
              <a:t>. SALVADOR/BA. 04 a 06 de setembro de 2019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1"/>
            <a:ext cx="5562600" cy="218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143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012116" y="917993"/>
            <a:ext cx="6503234" cy="78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Metodologia</a:t>
            </a:r>
          </a:p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endParaRPr lang="pt-BR" altLang="pt-BR" dirty="0">
              <a:solidFill>
                <a:srgbClr val="005E7D"/>
              </a:solidFill>
              <a:latin typeface="Calibri" panose="020F0502020204030204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28650" y="2228045"/>
            <a:ext cx="7886700" cy="3948918"/>
          </a:xfrm>
        </p:spPr>
        <p:txBody>
          <a:bodyPr/>
          <a:lstStyle/>
          <a:p>
            <a:r>
              <a:rPr lang="pt-BR" dirty="0" err="1"/>
              <a:t>xxxxxxxxxxxxxxxx</a:t>
            </a:r>
            <a:endParaRPr lang="pt-BR" dirty="0"/>
          </a:p>
        </p:txBody>
      </p:sp>
      <p:sp>
        <p:nvSpPr>
          <p:cNvPr id="8" name="Espaço Reservado para Rodapé 1">
            <a:extLst>
              <a:ext uri="{FF2B5EF4-FFF2-40B4-BE49-F238E27FC236}">
                <a16:creationId xmlns:a16="http://schemas.microsoft.com/office/drawing/2014/main" id="{E84EAA2F-50E8-0D49-8868-2259AB02B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IV </a:t>
            </a:r>
            <a:r>
              <a:rPr lang="pt-BR" dirty="0" err="1"/>
              <a:t>Jorneduc</a:t>
            </a:r>
            <a:r>
              <a:rPr lang="pt-BR" dirty="0"/>
              <a:t>. SALVADOR/BA. 04 a 06 de setembro de 2019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1"/>
            <a:ext cx="563118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9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6663" y="2217421"/>
            <a:ext cx="7886700" cy="4118624"/>
          </a:xfrm>
        </p:spPr>
        <p:txBody>
          <a:bodyPr>
            <a:normAutofit/>
          </a:bodyPr>
          <a:lstStyle/>
          <a:p>
            <a:r>
              <a:rPr lang="pt-BR" dirty="0" err="1"/>
              <a:t>xxxxxxxxxxxxxxx</a:t>
            </a:r>
            <a:endParaRPr lang="pt-BR" dirty="0"/>
          </a:p>
          <a:p>
            <a:endParaRPr lang="pt-BR" i="1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72705" y="734460"/>
            <a:ext cx="7200658" cy="907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Principais resultados</a:t>
            </a:r>
          </a:p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do estudo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EA5D67F-6BC3-4742-A28A-19FD737EAF3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66468" cy="1970935"/>
          </a:xfrm>
          <a:prstGeom prst="rect">
            <a:avLst/>
          </a:prstGeom>
        </p:spPr>
      </p:pic>
      <p:sp>
        <p:nvSpPr>
          <p:cNvPr id="9" name="Espaço Reservado para Rodapé 1">
            <a:extLst>
              <a:ext uri="{FF2B5EF4-FFF2-40B4-BE49-F238E27FC236}">
                <a16:creationId xmlns:a16="http://schemas.microsoft.com/office/drawing/2014/main" id="{22F04CBE-94F5-4E4A-AAC4-A10953DB0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r>
              <a:rPr lang="pt-BR" dirty="0"/>
              <a:t>IV </a:t>
            </a:r>
            <a:r>
              <a:rPr lang="pt-BR" dirty="0" err="1"/>
              <a:t>Jorneduc</a:t>
            </a:r>
            <a:r>
              <a:rPr lang="pt-BR" dirty="0"/>
              <a:t>. SALVADOR/BA. 04 a 06 de setembro de 2019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1"/>
            <a:ext cx="563118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686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0648" y="2112135"/>
            <a:ext cx="7886700" cy="3803737"/>
          </a:xfrm>
        </p:spPr>
        <p:txBody>
          <a:bodyPr>
            <a:normAutofit/>
          </a:bodyPr>
          <a:lstStyle/>
          <a:p>
            <a:pPr algn="just"/>
            <a:r>
              <a:rPr lang="pt-BR" dirty="0" err="1"/>
              <a:t>xxxxxxxxxxxxxxxx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583051" y="750243"/>
            <a:ext cx="5790312" cy="78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Conclusões</a:t>
            </a:r>
          </a:p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endParaRPr lang="pt-BR" altLang="pt-BR" dirty="0">
              <a:solidFill>
                <a:srgbClr val="005E7D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65658BD-3AF5-A640-8BA6-687C363CA8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66468" cy="1970935"/>
          </a:xfrm>
          <a:prstGeom prst="rect">
            <a:avLst/>
          </a:prstGeom>
        </p:spPr>
      </p:pic>
      <p:sp>
        <p:nvSpPr>
          <p:cNvPr id="9" name="Espaço Reservado para Rodapé 1">
            <a:extLst>
              <a:ext uri="{FF2B5EF4-FFF2-40B4-BE49-F238E27FC236}">
                <a16:creationId xmlns:a16="http://schemas.microsoft.com/office/drawing/2014/main" id="{41E6D1D8-1920-F544-8046-ED48D36E3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r>
              <a:rPr lang="pt-BR" dirty="0"/>
              <a:t>IV </a:t>
            </a:r>
            <a:r>
              <a:rPr lang="pt-BR" dirty="0" err="1"/>
              <a:t>Jorneduc</a:t>
            </a:r>
            <a:r>
              <a:rPr lang="pt-BR" dirty="0"/>
              <a:t>. SALVADOR/BA. 04 a 06 de setembro de 2019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1"/>
            <a:ext cx="563118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60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5685" y="1804861"/>
            <a:ext cx="7514337" cy="3248278"/>
          </a:xfrm>
        </p:spPr>
        <p:txBody>
          <a:bodyPr>
            <a:normAutofit/>
          </a:bodyPr>
          <a:lstStyle/>
          <a:p>
            <a:endParaRPr lang="pt-BR" dirty="0"/>
          </a:p>
          <a:p>
            <a:pPr marL="0" indent="0" algn="ctr">
              <a:buNone/>
            </a:pPr>
            <a:r>
              <a:rPr lang="pt-BR" sz="4400" dirty="0"/>
              <a:t>Contato:</a:t>
            </a:r>
          </a:p>
          <a:p>
            <a:pPr marL="457200" lvl="1" indent="0" algn="r" fontAlgn="base">
              <a:buNone/>
            </a:pPr>
            <a:r>
              <a:rPr lang="pt-BR" sz="3600" b="1" dirty="0" err="1"/>
              <a:t>xxxxxxxxxxxxxx</a:t>
            </a:r>
            <a:r>
              <a:rPr lang="pt-BR" sz="3600" dirty="0"/>
              <a:t> </a:t>
            </a:r>
          </a:p>
          <a:p>
            <a:pPr marL="0" indent="0" algn="ctr">
              <a:buNone/>
            </a:pPr>
            <a:r>
              <a:rPr lang="pt-BR" sz="4400" dirty="0"/>
              <a:t>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90C46F9-7C3C-7045-A36B-3021E7CF513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66468" cy="1970935"/>
          </a:xfrm>
          <a:prstGeom prst="rect">
            <a:avLst/>
          </a:prstGeom>
        </p:spPr>
      </p:pic>
      <p:sp>
        <p:nvSpPr>
          <p:cNvPr id="8" name="Espaço Reservado para Rodapé 1">
            <a:extLst>
              <a:ext uri="{FF2B5EF4-FFF2-40B4-BE49-F238E27FC236}">
                <a16:creationId xmlns:a16="http://schemas.microsoft.com/office/drawing/2014/main" id="{E9135880-6C5B-4240-AED9-66552B0C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r>
              <a:rPr lang="pt-BR" dirty="0"/>
              <a:t>IV </a:t>
            </a:r>
            <a:r>
              <a:rPr lang="pt-BR" dirty="0" err="1"/>
              <a:t>Jorneduc</a:t>
            </a:r>
            <a:r>
              <a:rPr lang="pt-BR" dirty="0"/>
              <a:t>. SALVADOR/BA. 04 a 06 de setembro de 2019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1"/>
            <a:ext cx="563118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544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7353</TotalTime>
  <Words>160</Words>
  <Application>Microsoft Office PowerPoint</Application>
  <PresentationFormat>Apresentação na tela (4:3)</PresentationFormat>
  <Paragraphs>32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Wellington Santos</dc:creator>
  <cp:lastModifiedBy>Carlos Aguiar</cp:lastModifiedBy>
  <cp:revision>81</cp:revision>
  <dcterms:created xsi:type="dcterms:W3CDTF">2016-09-16T17:25:34Z</dcterms:created>
  <dcterms:modified xsi:type="dcterms:W3CDTF">2020-03-04T14:33:19Z</dcterms:modified>
</cp:coreProperties>
</file>