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A3380-BD3E-B27F-E295-2E7B76BC2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F8F552-3CC9-B136-8081-5ED096893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771909-E44A-78E8-810B-357CD88A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48D0-2D8A-4FAE-881B-C13B0B9C496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4DA59F-8E9B-E087-D51C-9E04CD9E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DEB121-E8AA-0E14-625E-CB64F391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273D-3959-41B5-AC83-7CA0E528C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34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2833A-7519-7C93-BE7B-7F7303FD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DB53AF-6405-1288-FAD1-6E3204C05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FC52B2-87C1-344E-86DD-2FC3ECF6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48D0-2D8A-4FAE-881B-C13B0B9C496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914F6-59B9-480D-840F-9A482ED0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1BFD86-0C77-A43D-59F9-C0AAA3D2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273D-3959-41B5-AC83-7CA0E528C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85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1BE6A6-FA35-9F35-B10B-0938320F0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D2FFF8-6177-D4C0-0BE9-CF67FF0C4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A2BC37-B60A-F01D-38D0-08BBAD1B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48D0-2D8A-4FAE-881B-C13B0B9C496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B41E42-4C7E-A4B3-B8A4-EA696234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B96D16-C314-CB9B-55B4-2138F3E0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273D-3959-41B5-AC83-7CA0E528C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97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D6B86-D08E-6BE3-7358-443D2D05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E46F3D-7043-9BAD-015B-C58EDED3F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A54ECD-D443-BD6C-FF3C-958644D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48D0-2D8A-4FAE-881B-C13B0B9C496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509A27-CED3-96A2-D577-B7639139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0A7F3D-B272-D084-1780-DFAF0DA8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273D-3959-41B5-AC83-7CA0E528C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00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601AB-814A-686D-18D2-4BB3CCB5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B0CF63-F302-E301-DF2A-CBFB17F3C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FF7815-811D-70D4-6939-0A19726A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48D0-2D8A-4FAE-881B-C13B0B9C496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075B3B-334A-582B-5F7F-AF3CC9ED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A1DCE8-8F6C-EF40-ECB6-822517CD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273D-3959-41B5-AC83-7CA0E528C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07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DF749-D36A-6F8B-1FD0-7B8D7546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DEDDAF-A4C7-C100-96D5-1AA60FE9D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408A7E-4CD0-8F6F-9B67-A09305DE7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4BE011-DAC5-893D-3DDB-1F4FC545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48D0-2D8A-4FAE-881B-C13B0B9C496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E542C5-702C-CAD3-6BAD-CAA6AED7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72309B-08B6-C5F2-2854-39F84F39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273D-3959-41B5-AC83-7CA0E528C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03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4EE71-5326-1BFB-886C-88A1A6B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DDC405-CC78-BDD3-F01C-F26DA91D6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479292-E30E-C77B-4E25-037DFDE8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C3C660-3783-71C6-8141-6BAA76D69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3F00343-D6EF-1A4E-1A9E-70844C8FB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DDBAFAE-B92E-514C-35C0-4AD75328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48D0-2D8A-4FAE-881B-C13B0B9C496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3D9CF2-F86B-F232-7FFA-16CE34A7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D9500A0-23B1-E6E9-7A7C-E3533B87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273D-3959-41B5-AC83-7CA0E528C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01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51B2B-9CAC-F35F-CF42-2B9669B5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80C313F-408A-C471-EDA4-7905AA2E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48D0-2D8A-4FAE-881B-C13B0B9C496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7967880-C01C-DB27-AAF9-C22BDA74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61221-6EEE-2A91-4595-09088ADF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273D-3959-41B5-AC83-7CA0E528C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0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FD6423-E9A8-7B5A-517D-8593DF5F9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48D0-2D8A-4FAE-881B-C13B0B9C496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18FBED-A0D0-74A1-F4E3-95302375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AC808A-E43A-AE4C-1CE6-5D22A6A1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273D-3959-41B5-AC83-7CA0E528C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3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DD74F-C572-7910-D123-BD1619B1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26B5DB-53B4-4B3F-2275-2F7E2B3EF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A0D820-86D6-4983-E4C2-F250AF963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355784-657D-3C70-E9AA-F985805A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48D0-2D8A-4FAE-881B-C13B0B9C496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D47E38-BE8B-69E4-CA12-00913E7B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CDA876-C5D4-A07B-F391-D2FE76A3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273D-3959-41B5-AC83-7CA0E528C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19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21777-E43E-9C55-32B3-F0B9244A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6C39422-543D-B071-DD1B-0C887B195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7B8F4E-2663-35B7-712D-714AB2940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1BBD6F-B465-530A-AEE7-07FF20B8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48D0-2D8A-4FAE-881B-C13B0B9C496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A3DCD6-7F63-3B43-42DC-3350490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40BAFF-1976-5BE3-68C0-1B3CE61B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273D-3959-41B5-AC83-7CA0E528C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42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1F26395-A79B-2C5F-06A0-B1142930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6F43C3-1E08-79E2-D23C-879D53390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546EFA-A0CD-A68A-D951-BAACFB977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548D0-2D8A-4FAE-881B-C13B0B9C496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F3E60F-405D-6BFA-0090-67D5A8C92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03EC51-6353-D41F-285E-3089BAD90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273D-3959-41B5-AC83-7CA0E528C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81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CD2B2-C1A7-9940-0CD8-1A585D373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950" y="2171699"/>
            <a:ext cx="4972050" cy="1338263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solidFill>
                  <a:srgbClr val="0062AC"/>
                </a:solidFill>
                <a:latin typeface="Abadi" panose="020B0604020104020204" pitchFamily="34" charset="0"/>
              </a:rPr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3A5957-BC98-CAAF-63FE-03BB1041D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950" y="4152900"/>
            <a:ext cx="4972050" cy="1104900"/>
          </a:xfrm>
        </p:spPr>
        <p:txBody>
          <a:bodyPr>
            <a:normAutofit/>
          </a:bodyPr>
          <a:lstStyle/>
          <a:p>
            <a:pPr algn="r"/>
            <a:r>
              <a:rPr lang="pt-BR" sz="2000" dirty="0">
                <a:solidFill>
                  <a:srgbClr val="0062AC"/>
                </a:solidFill>
                <a:latin typeface="Abadi" panose="020B0604020104020204" pitchFamily="34" charset="0"/>
              </a:rPr>
              <a:t>Autores:</a:t>
            </a:r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D5D7A63A-C684-B4ED-5F71-BF824F33ED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8" t="19444" r="32736" b="17361"/>
          <a:stretch/>
        </p:blipFill>
        <p:spPr>
          <a:xfrm>
            <a:off x="4533899" y="238124"/>
            <a:ext cx="1028701" cy="10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7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209D7-671B-7C50-C0CB-AF59CC25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962025"/>
            <a:ext cx="8734426" cy="7286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  <a:latin typeface="Abadi" panose="020B0604020104020204" pitchFamily="34" charset="0"/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9B61A-C8F4-1739-DC16-34AEC2903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725" y="1825625"/>
            <a:ext cx="8734426" cy="3394075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1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CD2B2-C1A7-9940-0CD8-1A585D373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950" y="2171699"/>
            <a:ext cx="4972050" cy="1338263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solidFill>
                  <a:srgbClr val="0062AC"/>
                </a:solidFill>
                <a:latin typeface="Abadi" panose="020B0604020104020204" pitchFamily="34" charset="0"/>
              </a:rPr>
              <a:t>Agradecimentos e contatos</a:t>
            </a:r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E671F4A-E537-A707-FACB-1DECD67DA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8" t="19444" r="32736" b="17361"/>
          <a:stretch/>
        </p:blipFill>
        <p:spPr>
          <a:xfrm>
            <a:off x="4533899" y="238124"/>
            <a:ext cx="1028701" cy="10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209D7-671B-7C50-C0CB-AF59CC25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962025"/>
            <a:ext cx="8734426" cy="7286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  <a:latin typeface="Abadi" panose="020B0604020104020204" pitchFamily="34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9B61A-C8F4-1739-DC16-34AEC2903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725" y="1825625"/>
            <a:ext cx="8734426" cy="3394075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2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BABC3-D574-7E8D-9650-EF170BEE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4" y="1019175"/>
            <a:ext cx="9382125" cy="671513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62AC"/>
                </a:solidFill>
                <a:latin typeface="Abadi" panose="020B0604020104020204" pitchFamily="34" charset="0"/>
              </a:rPr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10485E-19FF-9004-BD7F-17EDA61D8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674" y="1825625"/>
            <a:ext cx="9382126" cy="3584575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0062AC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3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209D7-671B-7C50-C0CB-AF59CC25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962025"/>
            <a:ext cx="8734426" cy="7286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  <a:latin typeface="Abadi" panose="020B0604020104020204" pitchFamily="34" charset="0"/>
              </a:rPr>
              <a:t>Desenvolvimento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9B61A-C8F4-1739-DC16-34AEC2903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725" y="1825625"/>
            <a:ext cx="8734426" cy="3394075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7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BABC3-D574-7E8D-9650-EF170BEE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4" y="1019175"/>
            <a:ext cx="9382125" cy="671513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62AC"/>
                </a:solidFill>
                <a:latin typeface="Abadi" panose="020B0604020104020204" pitchFamily="34" charset="0"/>
              </a:rPr>
              <a:t>Desenvolvimento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10485E-19FF-9004-BD7F-17EDA61D8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674" y="1825625"/>
            <a:ext cx="9382126" cy="3584575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0062AC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1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209D7-671B-7C50-C0CB-AF59CC25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962025"/>
            <a:ext cx="8734426" cy="7286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  <a:latin typeface="Abadi" panose="020B0604020104020204" pitchFamily="34" charset="0"/>
              </a:rPr>
              <a:t>Desenvolvimento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9B61A-C8F4-1739-DC16-34AEC2903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725" y="1825625"/>
            <a:ext cx="8734426" cy="3394075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1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BABC3-D574-7E8D-9650-EF170BEE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4" y="1019175"/>
            <a:ext cx="9382125" cy="671513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62AC"/>
                </a:solidFill>
                <a:latin typeface="Abadi" panose="020B0604020104020204" pitchFamily="34" charset="0"/>
              </a:rPr>
              <a:t>Considerações Finais e/ou 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10485E-19FF-9004-BD7F-17EDA61D8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674" y="1825625"/>
            <a:ext cx="9382126" cy="3584575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0062AC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7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209D7-671B-7C50-C0CB-AF59CC25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962025"/>
            <a:ext cx="8734426" cy="7286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  <a:latin typeface="Abadi" panose="020B0604020104020204" pitchFamily="34" charset="0"/>
              </a:rPr>
              <a:t>Considerações Finais e/ou 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9B61A-C8F4-1739-DC16-34AEC2903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725" y="1825625"/>
            <a:ext cx="8734426" cy="3394075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6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BABC3-D574-7E8D-9650-EF170BEE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4" y="1019175"/>
            <a:ext cx="9382125" cy="671513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62AC"/>
                </a:solidFill>
                <a:latin typeface="Abadi" panose="020B0604020104020204" pitchFamily="34" charset="0"/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10485E-19FF-9004-BD7F-17EDA61D8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674" y="1825625"/>
            <a:ext cx="9382126" cy="3584575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0062AC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Tema do Office</vt:lpstr>
      <vt:lpstr>Título</vt:lpstr>
      <vt:lpstr>Introdução</vt:lpstr>
      <vt:lpstr>Metodologia</vt:lpstr>
      <vt:lpstr>Desenvolvimento</vt:lpstr>
      <vt:lpstr>Desenvolvimento</vt:lpstr>
      <vt:lpstr>Desenvolvimento</vt:lpstr>
      <vt:lpstr>Considerações Finais e/ou Conclusões</vt:lpstr>
      <vt:lpstr>Considerações Finais e/ou Conclusões</vt:lpstr>
      <vt:lpstr>Referências</vt:lpstr>
      <vt:lpstr>Referências</vt:lpstr>
      <vt:lpstr>Agradecimentos e contatos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Iasmin da Costa Marinho</dc:creator>
  <cp:lastModifiedBy>Iasmin da Costa Marinho</cp:lastModifiedBy>
  <cp:revision>2</cp:revision>
  <dcterms:created xsi:type="dcterms:W3CDTF">2022-06-17T19:42:42Z</dcterms:created>
  <dcterms:modified xsi:type="dcterms:W3CDTF">2022-07-09T23:43:52Z</dcterms:modified>
</cp:coreProperties>
</file>