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D9935-87D7-0A72-FED4-D18163C90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615374-A06B-629C-786C-4AD0B8DA9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26205-502A-AE5F-801E-545C1C78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B3B58D-BE97-7ED1-254B-B4B796D3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21C98E-6E90-E619-145D-7CCFCA95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60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A8B18-F17A-007E-94C9-5315A56F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93BFB6-9108-43BD-A9C8-99D2260E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AEC679-7DE4-ED85-4235-E5E609E1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F0EB19-3791-5CD5-A001-8E08BF71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AB21CC-8345-08CB-7C76-29DA84C9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86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5397ED-73D4-E429-FBE4-7E85F0DF5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3B1DCE-43D6-3E67-CBE8-E942011DA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207D0F-E656-E54D-652E-C26DA29D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97EFB6-BF35-57D0-7EF6-10A96E61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203C59-C100-B23C-22DD-2AF6A642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55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2ABD8-3FFE-82A8-2222-FF757EE7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F8C7BD-EF34-69C9-3ED9-B21F7251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B284BF-CFAD-39C6-0FA4-777BE775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97B993-A25F-1933-7430-2745DC8A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4AF406-57B7-3A08-5D79-1492C976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8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6FE52-15CC-A9F6-38C9-7585DFE7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7B4D41-6425-B854-8F3E-F40CA566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29C14E-0CF3-9EAE-73C9-20B2FEE8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247407-CDED-B815-1422-B19A343D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DCFFB6-A9CA-167A-8FF7-785EE840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0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140FF-6FA2-4E92-94A1-784C5D92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8D37BF-2CC8-06F2-8533-9601F0649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7F090E-3721-AC81-8445-28623BDA3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0B79BA-48B8-9B6B-0C7F-8E367089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ECBA93-4D38-ECCD-437C-1132796A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070CC5-427D-859E-974A-D984A97A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89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3A3CF-C613-6A61-2642-C80FDF87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5557BC-A579-652B-D91C-BCF3BF797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F8FEC3-6B67-2DA5-12FF-AA29BEE61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763710-8460-3E47-4E0A-5A02DAD6F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C6065A-1327-46D6-29F2-364CE7596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AB9A88-1498-AA71-DDB4-3C9B17ED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9E9B272-F940-7275-0375-C0E393E0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8FB12A-54D8-FAFA-AAFE-043E2555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84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44BB3-438E-665F-0549-53A63943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58719B-6047-FADF-7800-9701415D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EDE4BC-F141-374D-780D-6E9CEE3B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4392D5-6971-4430-5AA0-84AD64B5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90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3D5D90-6030-C6C5-A38A-3FDA3231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8B4445C-50A6-5CF3-C09F-03146586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D9C6AF-1C74-BA94-B7A1-1D4190B3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36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1890D-BE60-3D2B-3242-A32B5182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C20D8-21EE-39C5-0A4D-1A69F197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2C0996-3F39-6517-3F9B-EE8C563F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D22609-42A3-315B-4589-BE5E01EE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6DA43E-0AFE-88D8-6E4F-45DF7036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55575B-68A7-FB0A-65FF-BEB48804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9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B5641-8BD6-9E9A-559D-2D2CE9CE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FB3C34-6F4B-C1A1-3F93-B47B89309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7B018D-0047-544C-72A3-D17BEF210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6D6B6C-810C-1513-229E-5FB61F69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79CD59-FFC2-2945-B040-21E4A472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2F8D33-4817-BA13-F224-6666175E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7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B3B467-57AA-6DDB-D179-E28E9265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E7CD12-3BA1-8591-84EB-69B4010C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842BF4-AFC9-9A03-6500-9458C2219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9621-2680-4836-BEB7-42227E8962F3}" type="datetimeFigureOut">
              <a:rPr lang="pt-BR" smtClean="0"/>
              <a:t>05/02/2023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804D9-707E-DE2F-0A30-F6C5A323E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9FB7E6-9462-CC70-0F90-A588ED544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F0FC5-27B2-46A9-9604-87E8EA0A9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9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C0B49-95B7-22F0-0E8E-8F22BFD1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5" y="152745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  <a:p>
            <a:pPr marL="0" indent="0" algn="ctr">
              <a:buNone/>
            </a:pPr>
            <a:endParaRPr lang="pt-BR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AUTORES(AS):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107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367747" y="1411357"/>
            <a:ext cx="112510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80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367747" y="1411357"/>
            <a:ext cx="112510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 </a:t>
            </a:r>
          </a:p>
          <a:p>
            <a:pPr algn="ctr"/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CONTATOS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969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526774" y="1441174"/>
            <a:ext cx="112510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endParaRPr lang="pt-BR" dirty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43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526774" y="1441174"/>
            <a:ext cx="112510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endParaRPr lang="pt-BR" dirty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67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526774" y="1441174"/>
            <a:ext cx="112510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</a:p>
          <a:p>
            <a:endParaRPr lang="pt-BR" dirty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214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526774" y="1441174"/>
            <a:ext cx="112510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899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526774" y="1441174"/>
            <a:ext cx="112510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34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367747" y="1411357"/>
            <a:ext cx="112510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dirty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14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367747" y="1411357"/>
            <a:ext cx="112510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dirty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230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3C311D-FCA7-66FF-06DE-32AEE8792BAC}"/>
              </a:ext>
            </a:extLst>
          </p:cNvPr>
          <p:cNvSpPr txBox="1"/>
          <p:nvPr/>
        </p:nvSpPr>
        <p:spPr>
          <a:xfrm>
            <a:off x="367747" y="1411357"/>
            <a:ext cx="112510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170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</Words>
  <Application>Microsoft Office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Eduarda Bezerra</dc:creator>
  <cp:lastModifiedBy>Carlos</cp:lastModifiedBy>
  <cp:revision>2</cp:revision>
  <dcterms:created xsi:type="dcterms:W3CDTF">2023-01-28T18:15:24Z</dcterms:created>
  <dcterms:modified xsi:type="dcterms:W3CDTF">2023-02-05T17:01:28Z</dcterms:modified>
</cp:coreProperties>
</file>