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71" r:id="rId2"/>
    <p:sldId id="258" r:id="rId3"/>
    <p:sldId id="263" r:id="rId4"/>
    <p:sldId id="264" r:id="rId5"/>
    <p:sldId id="266" r:id="rId6"/>
    <p:sldId id="273" r:id="rId7"/>
    <p:sldId id="274" r:id="rId8"/>
    <p:sldId id="268" r:id="rId9"/>
    <p:sldId id="272" r:id="rId10"/>
    <p:sldId id="269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463BE-021B-6818-7DEF-098EF0A7C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F4A9F8-F06D-7D12-6231-447AF412B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A3164D-22F6-7A4B-401A-A27A7468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A22EBC-AA16-6E98-4EC9-83ED2A94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602035-9697-629B-C977-9269D88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50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2DCD9-9F24-7A7B-1902-C6582CD2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9767C3-8301-2A76-40C4-34017BAB6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25296-7CAF-CC44-E045-ABB7C1A0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C02D22-1C58-EB9E-0769-8AA830EA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CE1DFB-A3AD-4D9A-CA49-BDF88C8B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65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2BD069-F1C1-3029-EC53-0DA10A468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E74429-E5C7-B720-178E-B98C470D4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3E0CE8-CF11-D6BC-09FA-B63797C82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68158A-D03D-779A-CAAC-8F5301093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096815-797F-EC5C-D2CB-26EEED30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6D0DC-5CF5-6592-15F2-B856A7FD6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677291-24F2-916E-4B6A-07B062A1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6F1CD9-6193-D3B3-CD19-A598565AA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C9204A-3CE3-84D1-55EB-39DDB304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73005A-B598-D7B2-0DBE-A3011CF2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70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9CC98-A28A-C068-3874-A04975191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319BA3-0758-9549-32CA-EB4AD6F8A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1E3759-E8EF-502B-7170-36568744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711B9-6B5B-5B14-CBEE-9966B5E4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0B17AA-C094-E057-099E-D79F99C99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15665-D814-47A1-AEBE-D3BB992A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32347E-8CF4-1354-62D6-5F9D7A1AD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22E6E1-D30E-5612-60F3-FAF5CC40B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8EEE81-B795-E8D5-027C-A31B0537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6864B3-01C9-C199-E4A9-C81D161C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447A95-5A08-CB8E-4DF6-2FC9414D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3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25C2A-D3A3-9ED2-EA36-56DC336C4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7232DE-4301-551B-E5C8-3180B8AF5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855F22-3497-44B1-F594-7C2D5F39B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CA934C-E0EC-22A1-9AA3-696CA9886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2AAA0B5-5177-43C0-8096-4CB41641B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EF6E59-DF80-A4FE-479B-406C218E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D847D0E-862C-9938-FBDF-610DF947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3A76822-CA09-880C-B552-6B1020EB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33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1B72B-D688-5CB3-54D8-5EEBB2603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437563-5074-F782-1FCA-74D659B1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DEB8DB5-589C-87C8-FA84-1A851F8A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8C570AD-2B2A-828B-A496-F17EFCFA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43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254E56-0E7F-8A5E-D793-D2F397A9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A28985E-99DD-BA81-F2EC-09FC2D29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7AC2FE6-09B4-FBDA-565E-7A7BBC229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15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70DD6-481F-F0AA-FD4F-85AEEBC7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8A67C9-9D47-E120-F81D-C018177F0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A80BCB-1B27-5044-1E88-A311C8955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A4C369-81E6-92DB-53DA-98CB2FEC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EFDE62-F12E-45C9-36B0-243055F2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9B7F43-6910-A345-FC15-92870803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60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2AFBA-9388-31CC-1CB3-1B9B1B761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FE0870-5338-D807-EE52-FEBDA8376C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070C3B-DFD2-3DC4-C926-ED9E9506F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24CB11-728E-0E63-3A1C-93EF01E9D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BE2C14-2CD9-6B3D-448B-7D9E97644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0CAF76-551A-B1C9-7316-4B6767DF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81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57184EF-5903-F102-0967-7AD39018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0F509A-8F89-68D8-286D-3A9BA4D0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A09CD-32D3-D6A0-CA74-67123513E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B8139-D393-4B83-B7D5-D64D4BAF0BBF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51B3B6-19A5-372F-03F9-C5C5D49B0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331647-EC45-66FB-191A-0685B0CA5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02C0-5728-453E-8864-84AA8B0077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24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33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25804" y="1624165"/>
            <a:ext cx="5702717" cy="950898"/>
          </a:xfrm>
        </p:spPr>
        <p:txBody>
          <a:bodyPr>
            <a:normAutofit/>
          </a:bodyPr>
          <a:lstStyle/>
          <a:p>
            <a:r>
              <a:rPr lang="pt-BR" sz="4400" dirty="0"/>
              <a:t>Referências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58"/>
          <a:stretch/>
        </p:blipFill>
        <p:spPr>
          <a:xfrm>
            <a:off x="0" y="0"/>
            <a:ext cx="12192000" cy="1392401"/>
          </a:xfrm>
        </p:spPr>
      </p:pic>
    </p:spTree>
    <p:extLst>
      <p:ext uri="{BB962C8B-B14F-4D97-AF65-F5344CB8AC3E}">
        <p14:creationId xmlns:p14="http://schemas.microsoft.com/office/powerpoint/2010/main" val="59998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1000" b="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4679" y="2571183"/>
            <a:ext cx="5855661" cy="1212691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Título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29276" y="4973541"/>
            <a:ext cx="5226465" cy="78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/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368381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8326" y="1730182"/>
            <a:ext cx="5702717" cy="950898"/>
          </a:xfrm>
        </p:spPr>
        <p:txBody>
          <a:bodyPr>
            <a:normAutofit/>
          </a:bodyPr>
          <a:lstStyle/>
          <a:p>
            <a:r>
              <a:rPr lang="pt-BR" sz="4400" dirty="0"/>
              <a:t>Introdução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58"/>
          <a:stretch/>
        </p:blipFill>
        <p:spPr>
          <a:xfrm>
            <a:off x="0" y="0"/>
            <a:ext cx="12192000" cy="1392401"/>
          </a:xfrm>
        </p:spPr>
      </p:pic>
    </p:spTree>
    <p:extLst>
      <p:ext uri="{BB962C8B-B14F-4D97-AF65-F5344CB8AC3E}">
        <p14:creationId xmlns:p14="http://schemas.microsoft.com/office/powerpoint/2010/main" val="412692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58"/>
          <a:stretch/>
        </p:blipFill>
        <p:spPr>
          <a:xfrm>
            <a:off x="0" y="0"/>
            <a:ext cx="12192000" cy="1392401"/>
          </a:xfr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92065" y="1849452"/>
            <a:ext cx="5702717" cy="9508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400" dirty="0"/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12154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25805" y="1809696"/>
            <a:ext cx="5702717" cy="950898"/>
          </a:xfrm>
        </p:spPr>
        <p:txBody>
          <a:bodyPr>
            <a:normAutofit/>
          </a:bodyPr>
          <a:lstStyle/>
          <a:p>
            <a:r>
              <a:rPr lang="pt-BR" sz="4400" dirty="0"/>
              <a:t>Resultados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58"/>
          <a:stretch/>
        </p:blipFill>
        <p:spPr>
          <a:xfrm>
            <a:off x="0" y="0"/>
            <a:ext cx="12192000" cy="1392401"/>
          </a:xfrm>
        </p:spPr>
      </p:pic>
    </p:spTree>
    <p:extLst>
      <p:ext uri="{BB962C8B-B14F-4D97-AF65-F5344CB8AC3E}">
        <p14:creationId xmlns:p14="http://schemas.microsoft.com/office/powerpoint/2010/main" val="239176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25805" y="1809696"/>
            <a:ext cx="5702717" cy="950898"/>
          </a:xfrm>
        </p:spPr>
        <p:txBody>
          <a:bodyPr>
            <a:normAutofit/>
          </a:bodyPr>
          <a:lstStyle/>
          <a:p>
            <a:r>
              <a:rPr lang="pt-BR" sz="4400" dirty="0"/>
              <a:t>Resultados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58"/>
          <a:stretch/>
        </p:blipFill>
        <p:spPr>
          <a:xfrm>
            <a:off x="0" y="0"/>
            <a:ext cx="12192000" cy="1392401"/>
          </a:xfrm>
        </p:spPr>
      </p:pic>
    </p:spTree>
    <p:extLst>
      <p:ext uri="{BB962C8B-B14F-4D97-AF65-F5344CB8AC3E}">
        <p14:creationId xmlns:p14="http://schemas.microsoft.com/office/powerpoint/2010/main" val="152709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25805" y="1809696"/>
            <a:ext cx="5702717" cy="950898"/>
          </a:xfrm>
        </p:spPr>
        <p:txBody>
          <a:bodyPr>
            <a:normAutofit/>
          </a:bodyPr>
          <a:lstStyle/>
          <a:p>
            <a:r>
              <a:rPr lang="pt-BR" sz="4400" dirty="0"/>
              <a:t>Resultados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58"/>
          <a:stretch/>
        </p:blipFill>
        <p:spPr>
          <a:xfrm>
            <a:off x="0" y="0"/>
            <a:ext cx="12192000" cy="1392401"/>
          </a:xfrm>
        </p:spPr>
      </p:pic>
    </p:spTree>
    <p:extLst>
      <p:ext uri="{BB962C8B-B14F-4D97-AF65-F5344CB8AC3E}">
        <p14:creationId xmlns:p14="http://schemas.microsoft.com/office/powerpoint/2010/main" val="271411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9544" y="1677173"/>
            <a:ext cx="6826667" cy="1046148"/>
          </a:xfrm>
        </p:spPr>
        <p:txBody>
          <a:bodyPr>
            <a:normAutofit/>
          </a:bodyPr>
          <a:lstStyle/>
          <a:p>
            <a:r>
              <a:rPr lang="pt-BR" sz="4400" dirty="0"/>
              <a:t>Considerações Finais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58"/>
          <a:stretch/>
        </p:blipFill>
        <p:spPr>
          <a:xfrm>
            <a:off x="0" y="0"/>
            <a:ext cx="12192000" cy="1392401"/>
          </a:xfrm>
        </p:spPr>
      </p:pic>
    </p:spTree>
    <p:extLst>
      <p:ext uri="{BB962C8B-B14F-4D97-AF65-F5344CB8AC3E}">
        <p14:creationId xmlns:p14="http://schemas.microsoft.com/office/powerpoint/2010/main" val="59613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86048" y="1571157"/>
            <a:ext cx="6826667" cy="1046148"/>
          </a:xfrm>
        </p:spPr>
        <p:txBody>
          <a:bodyPr>
            <a:normAutofit/>
          </a:bodyPr>
          <a:lstStyle/>
          <a:p>
            <a:r>
              <a:rPr lang="pt-BR" sz="4400" dirty="0"/>
              <a:t>Considerações Finais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58"/>
          <a:stretch/>
        </p:blipFill>
        <p:spPr>
          <a:xfrm>
            <a:off x="0" y="0"/>
            <a:ext cx="12192000" cy="1392401"/>
          </a:xfrm>
        </p:spPr>
      </p:pic>
    </p:spTree>
    <p:extLst>
      <p:ext uri="{BB962C8B-B14F-4D97-AF65-F5344CB8AC3E}">
        <p14:creationId xmlns:p14="http://schemas.microsoft.com/office/powerpoint/2010/main" val="1897989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12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Título</vt:lpstr>
      <vt:lpstr>Introdução</vt:lpstr>
      <vt:lpstr>Apresentação do PowerPoint</vt:lpstr>
      <vt:lpstr>Resultados</vt:lpstr>
      <vt:lpstr>Resultados</vt:lpstr>
      <vt:lpstr>Resultados</vt:lpstr>
      <vt:lpstr>Considerações Finais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Carlos Aguiar</cp:lastModifiedBy>
  <cp:revision>4</cp:revision>
  <dcterms:created xsi:type="dcterms:W3CDTF">2023-10-07T02:38:14Z</dcterms:created>
  <dcterms:modified xsi:type="dcterms:W3CDTF">2023-10-10T19:19:35Z</dcterms:modified>
</cp:coreProperties>
</file>