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71" r:id="rId2"/>
    <p:sldId id="258" r:id="rId3"/>
    <p:sldId id="263" r:id="rId4"/>
    <p:sldId id="264" r:id="rId5"/>
    <p:sldId id="266" r:id="rId6"/>
    <p:sldId id="273" r:id="rId7"/>
    <p:sldId id="274" r:id="rId8"/>
    <p:sldId id="268" r:id="rId9"/>
    <p:sldId id="272" r:id="rId10"/>
    <p:sldId id="269" r:id="rId11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1463BE-021B-6818-7DEF-098EF0A7CD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8F4A9F8-F06D-7D12-6231-447AF412BDC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AA3164D-22F6-7A4B-401A-A27A7468F3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8139-D393-4B83-B7D5-D64D4BAF0BBF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BA22EBC-AA16-6E98-4EC9-83ED2A943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1602035-9697-629B-C977-9269D88F8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02C0-5728-453E-8864-84AA8B007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39508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D2DCD9-9F24-7A7B-1902-C6582CD256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A29767C3-8301-2A76-40C4-34017BAB6E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6725296-7CAF-CC44-E045-ABB7C1A04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8139-D393-4B83-B7D5-D64D4BAF0BBF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7C02D22-1C58-EB9E-0769-8AA830EAC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9CE1DFB-A3AD-4D9A-CA49-BDF88C8B88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02C0-5728-453E-8864-84AA8B007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61651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642BD069-F1C1-3029-EC53-0DA10A4682B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4EE74429-E5C7-B720-178E-B98C470D4E0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93E0CE8-CF11-D6BC-09FA-B63797C82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8139-D393-4B83-B7D5-D64D4BAF0BBF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768158A-D03D-779A-CAAC-8F5301093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1096815-797F-EC5C-D2CB-26EEED307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02C0-5728-453E-8864-84AA8B007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4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F6D0DC-5CF5-6592-15F2-B856A7FD63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7677291-24F2-916E-4B6A-07B062A10F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6F1CD9-6193-D3B3-CD19-A598565AA8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8139-D393-4B83-B7D5-D64D4BAF0BBF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3C9204A-3CE3-84D1-55EB-39DDB304C3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D73005A-B598-D7B2-0DBE-A3011CF25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02C0-5728-453E-8864-84AA8B007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297005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A9CC98-A28A-C068-3874-A04975191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E319BA3-0758-9549-32CA-EB4AD6F8A1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1E3759-E8EF-502B-7170-3656874455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8139-D393-4B83-B7D5-D64D4BAF0BBF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DB711B9-6B5B-5B14-CBEE-9966B5E4B8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30B17AA-C094-E057-099E-D79F99C99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02C0-5728-453E-8864-84AA8B007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0708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FC15665-D814-47A1-AEBE-D3BB992A7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E32347E-8CF4-1354-62D6-5F9D7A1AD8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7222E6E1-D30E-5612-60F3-FAF5CC40B2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208EEE81-B795-E8D5-027C-A31B0537E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8139-D393-4B83-B7D5-D64D4BAF0BBF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C6864B3-01C9-C199-E4A9-C81D161CCB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85447A95-5A08-CB8E-4DF6-2FC9414DF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02C0-5728-453E-8864-84AA8B007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97387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125C2A-D3A3-9ED2-EA36-56DC336C4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637232DE-4301-551B-E5C8-3180B8AF5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0C855F22-3497-44B1-F594-7C2D5F39B0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ECA934C-E0EC-22A1-9AA3-696CA98866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62AAA0B5-5177-43C0-8096-4CB41641B9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15EF6E59-DF80-A4FE-479B-406C218E7F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8139-D393-4B83-B7D5-D64D4BAF0BBF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D847D0E-862C-9938-FBDF-610DF94792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33A76822-CA09-880C-B552-6B1020EB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02C0-5728-453E-8864-84AA8B007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303352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F1B72B-D688-5CB3-54D8-5EEBB26037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AD437563-5074-F782-1FCA-74D659B16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8139-D393-4B83-B7D5-D64D4BAF0BBF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9DEB8DB5-589C-87C8-FA84-1A851F8AB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68C570AD-2B2A-828B-A496-F17EFCFA7C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02C0-5728-453E-8864-84AA8B007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29436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DB254E56-0E7F-8A5E-D793-D2F397A92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8139-D393-4B83-B7D5-D64D4BAF0BBF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0A28985E-99DD-BA81-F2EC-09FC2D29F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07AC2FE6-09B4-FBDA-565E-7A7BBC229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02C0-5728-453E-8864-84AA8B007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011564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770DD6-481F-F0AA-FD4F-85AEEBC77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F8A67C9-9D47-E120-F81D-C018177F0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2A80BCB-1B27-5044-1E88-A311C8955C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64A4C369-81E6-92DB-53DA-98CB2FECF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8139-D393-4B83-B7D5-D64D4BAF0BBF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E8EFDE62-F12E-45C9-36B0-243055F23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C9B7F43-6910-A345-FC15-92870803AB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02C0-5728-453E-8864-84AA8B007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28601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02AFBA-9388-31CC-1CB3-1B9B1B761F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BFE0870-5338-D807-EE52-FEBDA8376C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2070C3B-DFD2-3DC4-C926-ED9E9506F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024CB11-728E-0E63-3A1C-93EF01E9D2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FB8139-D393-4B83-B7D5-D64D4BAF0BBF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ABE2C14-2CD9-6B3D-448B-7D9E97644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1E0CAF76-551A-B1C9-7316-4B6767DF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4602C0-5728-453E-8864-84AA8B007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9281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857184EF-5903-F102-0967-7AD39018E0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F0F509A-8F89-68D8-286D-3A9BA4D0B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5EA09CD-32D3-D6A0-CA74-67123513EE4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B8139-D393-4B83-B7D5-D64D4BAF0BBF}" type="datetimeFigureOut">
              <a:rPr lang="pt-BR" smtClean="0"/>
              <a:t>10/10/2023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351B3B6-19A5-372F-03F9-C5C5D49B0F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4331647-EC45-66FB-191A-0685B0CA5B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4602C0-5728-453E-8864-84AA8B00774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452417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b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3033623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525804" y="1624165"/>
            <a:ext cx="5702717" cy="950898"/>
          </a:xfrm>
        </p:spPr>
        <p:txBody>
          <a:bodyPr>
            <a:normAutofit/>
          </a:bodyPr>
          <a:lstStyle/>
          <a:p>
            <a:r>
              <a:rPr lang="pt-BR" sz="4400" dirty="0"/>
              <a:t>Referências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58"/>
          <a:stretch/>
        </p:blipFill>
        <p:spPr>
          <a:xfrm>
            <a:off x="0" y="0"/>
            <a:ext cx="12192000" cy="1392401"/>
          </a:xfrm>
        </p:spPr>
      </p:pic>
    </p:spTree>
    <p:extLst>
      <p:ext uri="{BB962C8B-B14F-4D97-AF65-F5344CB8AC3E}">
        <p14:creationId xmlns:p14="http://schemas.microsoft.com/office/powerpoint/2010/main" val="5999828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>
            <a:lum/>
          </a:blip>
          <a:srcRect/>
          <a:stretch>
            <a:fillRect l="1000" b="68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14679" y="2571183"/>
            <a:ext cx="5855661" cy="1212691"/>
          </a:xfrm>
        </p:spPr>
        <p:txBody>
          <a:bodyPr>
            <a:normAutofit/>
          </a:bodyPr>
          <a:lstStyle/>
          <a:p>
            <a:pPr algn="ctr"/>
            <a:r>
              <a:rPr lang="pt-BR" sz="4800" dirty="0"/>
              <a:t>Título</a:t>
            </a:r>
            <a:endParaRPr lang="pt-BR" dirty="0"/>
          </a:p>
        </p:txBody>
      </p:sp>
      <p:sp>
        <p:nvSpPr>
          <p:cNvPr id="5" name="Título 1"/>
          <p:cNvSpPr txBox="1">
            <a:spLocks/>
          </p:cNvSpPr>
          <p:nvPr/>
        </p:nvSpPr>
        <p:spPr>
          <a:xfrm>
            <a:off x="3329276" y="4973541"/>
            <a:ext cx="5226465" cy="78483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pt-BR" dirty="0"/>
              <a:t>Autores</a:t>
            </a:r>
          </a:p>
        </p:txBody>
      </p:sp>
    </p:spTree>
    <p:extLst>
      <p:ext uri="{BB962C8B-B14F-4D97-AF65-F5344CB8AC3E}">
        <p14:creationId xmlns:p14="http://schemas.microsoft.com/office/powerpoint/2010/main" val="3683814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58326" y="1730182"/>
            <a:ext cx="5702717" cy="950898"/>
          </a:xfrm>
        </p:spPr>
        <p:txBody>
          <a:bodyPr>
            <a:normAutofit/>
          </a:bodyPr>
          <a:lstStyle/>
          <a:p>
            <a:r>
              <a:rPr lang="pt-BR" sz="4400" dirty="0"/>
              <a:t>Introdução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58"/>
          <a:stretch/>
        </p:blipFill>
        <p:spPr>
          <a:xfrm>
            <a:off x="0" y="0"/>
            <a:ext cx="12192000" cy="1392401"/>
          </a:xfrm>
        </p:spPr>
      </p:pic>
    </p:spTree>
    <p:extLst>
      <p:ext uri="{BB962C8B-B14F-4D97-AF65-F5344CB8AC3E}">
        <p14:creationId xmlns:p14="http://schemas.microsoft.com/office/powerpoint/2010/main" val="41269298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58"/>
          <a:stretch/>
        </p:blipFill>
        <p:spPr>
          <a:xfrm>
            <a:off x="0" y="0"/>
            <a:ext cx="12192000" cy="1392401"/>
          </a:xfrm>
        </p:spPr>
      </p:pic>
      <p:sp>
        <p:nvSpPr>
          <p:cNvPr id="6" name="Título 1"/>
          <p:cNvSpPr txBox="1">
            <a:spLocks/>
          </p:cNvSpPr>
          <p:nvPr/>
        </p:nvSpPr>
        <p:spPr>
          <a:xfrm>
            <a:off x="592065" y="1849452"/>
            <a:ext cx="5702717" cy="950898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pt-BR" sz="4400" dirty="0"/>
              <a:t>Metodologia</a:t>
            </a:r>
          </a:p>
        </p:txBody>
      </p:sp>
    </p:spTree>
    <p:extLst>
      <p:ext uri="{BB962C8B-B14F-4D97-AF65-F5344CB8AC3E}">
        <p14:creationId xmlns:p14="http://schemas.microsoft.com/office/powerpoint/2010/main" val="1215427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525805" y="1809696"/>
            <a:ext cx="5702717" cy="950898"/>
          </a:xfrm>
        </p:spPr>
        <p:txBody>
          <a:bodyPr>
            <a:normAutofit/>
          </a:bodyPr>
          <a:lstStyle/>
          <a:p>
            <a:r>
              <a:rPr lang="pt-BR" sz="4400" dirty="0"/>
              <a:t>Resultados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58"/>
          <a:stretch/>
        </p:blipFill>
        <p:spPr>
          <a:xfrm>
            <a:off x="0" y="0"/>
            <a:ext cx="12192000" cy="1392401"/>
          </a:xfrm>
        </p:spPr>
      </p:pic>
    </p:spTree>
    <p:extLst>
      <p:ext uri="{BB962C8B-B14F-4D97-AF65-F5344CB8AC3E}">
        <p14:creationId xmlns:p14="http://schemas.microsoft.com/office/powerpoint/2010/main" val="23917603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525805" y="1809696"/>
            <a:ext cx="5702717" cy="950898"/>
          </a:xfrm>
        </p:spPr>
        <p:txBody>
          <a:bodyPr>
            <a:normAutofit/>
          </a:bodyPr>
          <a:lstStyle/>
          <a:p>
            <a:r>
              <a:rPr lang="pt-BR" sz="4400" dirty="0"/>
              <a:t>Resultados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58"/>
          <a:stretch/>
        </p:blipFill>
        <p:spPr>
          <a:xfrm>
            <a:off x="0" y="0"/>
            <a:ext cx="12192000" cy="1392401"/>
          </a:xfrm>
        </p:spPr>
      </p:pic>
    </p:spTree>
    <p:extLst>
      <p:ext uri="{BB962C8B-B14F-4D97-AF65-F5344CB8AC3E}">
        <p14:creationId xmlns:p14="http://schemas.microsoft.com/office/powerpoint/2010/main" val="15270985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525805" y="1809696"/>
            <a:ext cx="5702717" cy="950898"/>
          </a:xfrm>
        </p:spPr>
        <p:txBody>
          <a:bodyPr>
            <a:normAutofit/>
          </a:bodyPr>
          <a:lstStyle/>
          <a:p>
            <a:r>
              <a:rPr lang="pt-BR" sz="4400" dirty="0"/>
              <a:t>Resultados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58"/>
          <a:stretch/>
        </p:blipFill>
        <p:spPr>
          <a:xfrm>
            <a:off x="0" y="0"/>
            <a:ext cx="12192000" cy="1392401"/>
          </a:xfrm>
        </p:spPr>
      </p:pic>
    </p:spTree>
    <p:extLst>
      <p:ext uri="{BB962C8B-B14F-4D97-AF65-F5344CB8AC3E}">
        <p14:creationId xmlns:p14="http://schemas.microsoft.com/office/powerpoint/2010/main" val="27141151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59544" y="1677173"/>
            <a:ext cx="6826667" cy="1046148"/>
          </a:xfrm>
        </p:spPr>
        <p:txBody>
          <a:bodyPr>
            <a:normAutofit/>
          </a:bodyPr>
          <a:lstStyle/>
          <a:p>
            <a:r>
              <a:rPr lang="pt-BR" sz="4400" dirty="0"/>
              <a:t>Considerações Finais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58"/>
          <a:stretch/>
        </p:blipFill>
        <p:spPr>
          <a:xfrm>
            <a:off x="0" y="0"/>
            <a:ext cx="12192000" cy="1392401"/>
          </a:xfrm>
        </p:spPr>
      </p:pic>
    </p:spTree>
    <p:extLst>
      <p:ext uri="{BB962C8B-B14F-4D97-AF65-F5344CB8AC3E}">
        <p14:creationId xmlns:p14="http://schemas.microsoft.com/office/powerpoint/2010/main" val="596135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ítulo 1"/>
          <p:cNvSpPr>
            <a:spLocks noGrp="1"/>
          </p:cNvSpPr>
          <p:nvPr>
            <p:ph type="title"/>
          </p:nvPr>
        </p:nvSpPr>
        <p:spPr>
          <a:xfrm>
            <a:off x="486048" y="1571157"/>
            <a:ext cx="6826667" cy="1046148"/>
          </a:xfrm>
        </p:spPr>
        <p:txBody>
          <a:bodyPr>
            <a:normAutofit/>
          </a:bodyPr>
          <a:lstStyle/>
          <a:p>
            <a:r>
              <a:rPr lang="pt-BR" sz="4400" dirty="0"/>
              <a:t>Considerações Finais</a:t>
            </a:r>
          </a:p>
        </p:txBody>
      </p:sp>
      <p:pic>
        <p:nvPicPr>
          <p:cNvPr id="4" name="Espaço Reservado para Conteúdo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158"/>
          <a:stretch/>
        </p:blipFill>
        <p:spPr>
          <a:xfrm>
            <a:off x="0" y="0"/>
            <a:ext cx="12192000" cy="1392401"/>
          </a:xfrm>
        </p:spPr>
      </p:pic>
    </p:spTree>
    <p:extLst>
      <p:ext uri="{BB962C8B-B14F-4D97-AF65-F5344CB8AC3E}">
        <p14:creationId xmlns:p14="http://schemas.microsoft.com/office/powerpoint/2010/main" val="189798909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</TotalTime>
  <Words>12</Words>
  <Application>Microsoft Office PowerPoint</Application>
  <PresentationFormat>Widescreen</PresentationFormat>
  <Paragraphs>10</Paragraphs>
  <Slides>10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Tema do Office</vt:lpstr>
      <vt:lpstr>Apresentação do PowerPoint</vt:lpstr>
      <vt:lpstr>Título</vt:lpstr>
      <vt:lpstr>Introdução</vt:lpstr>
      <vt:lpstr>Apresentação do PowerPoint</vt:lpstr>
      <vt:lpstr>Resultados</vt:lpstr>
      <vt:lpstr>Resultados</vt:lpstr>
      <vt:lpstr>Resultados</vt:lpstr>
      <vt:lpstr>Considerações Finais</vt:lpstr>
      <vt:lpstr>Considerações Finais</vt:lpstr>
      <vt:lpstr>Referências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Conta da Microsoft</dc:creator>
  <cp:lastModifiedBy>Carlos Aguiar</cp:lastModifiedBy>
  <cp:revision>4</cp:revision>
  <dcterms:created xsi:type="dcterms:W3CDTF">2023-10-07T02:38:14Z</dcterms:created>
  <dcterms:modified xsi:type="dcterms:W3CDTF">2023-10-10T19:19:35Z</dcterms:modified>
</cp:coreProperties>
</file>