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E2E4FA-DA5D-4936-A3C8-86A120E10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EDD770-8EDC-4FB2-9C07-490625F05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0B171D-476F-43F0-B9B9-759577CBA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A7DE-2E87-4426-94A3-589474821B7F}" type="datetimeFigureOut">
              <a:rPr lang="pt-BR" smtClean="0"/>
              <a:t>27/04/2021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03C46-F472-4823-A163-E4229838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7BC4B4-3983-4F29-98B2-D38B80A0F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F3EA-AE3B-4FBE-B440-02306893C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55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D7F76-890B-4995-9357-1A1225F62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352C62-CE77-40F5-A76C-34C619A02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066D44-79BF-4C09-96B1-3C519962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A7DE-2E87-4426-94A3-589474821B7F}" type="datetimeFigureOut">
              <a:rPr lang="pt-BR" smtClean="0"/>
              <a:t>27/04/2021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BC8979-06F6-47A4-B8B4-5BEE4400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4EDF2E-188C-4BA5-B703-B5EE3AF6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F3EA-AE3B-4FBE-B440-02306893C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10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FFD6612-6F20-4DC6-879D-43D0543FC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1DC9AE0-956E-4B8E-ACDA-65032A85C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80D924-568B-4C44-9BB4-29CCF017B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A7DE-2E87-4426-94A3-589474821B7F}" type="datetimeFigureOut">
              <a:rPr lang="pt-BR" smtClean="0"/>
              <a:t>27/04/2021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AD53B6-B113-44D5-90A4-2FF44566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FAE69C-F857-4858-9C5F-A81B64E19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F3EA-AE3B-4FBE-B440-02306893C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2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12B20-055B-4B86-9D50-D3B8BD80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84F1C0-FBA1-4B2A-B9CE-40F61DBF5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B48BE6-935A-4812-A04F-055ADD69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A7DE-2E87-4426-94A3-589474821B7F}" type="datetimeFigureOut">
              <a:rPr lang="pt-BR" smtClean="0"/>
              <a:t>27/04/2021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DA1577-D5F1-4B2F-9284-220BC659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C9B4A7-9183-4D55-8AE5-2EF602EAE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F3EA-AE3B-4FBE-B440-02306893C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39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9C9DB-EF63-455D-9735-D1AECEBEC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0C3CD9-175F-4E2D-8E51-4D5B44B6F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81BB9D-F01D-470F-BBD4-B2EF3F6C2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A7DE-2E87-4426-94A3-589474821B7F}" type="datetimeFigureOut">
              <a:rPr lang="pt-BR" smtClean="0"/>
              <a:t>27/04/2021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5A7276-7A7B-44FC-863F-0C9098669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C1C3CC-084B-4BC3-BA6A-2A905276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F3EA-AE3B-4FBE-B440-02306893C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39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ADCE8-6F6F-4991-BAF0-2DEF6304A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4010B1-6FD1-4E83-A405-2BBB63463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455759-3D00-47A7-A31A-678FA93BB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7573FD-FFD6-4583-9C86-BEAE8989F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A7DE-2E87-4426-94A3-589474821B7F}" type="datetimeFigureOut">
              <a:rPr lang="pt-BR" smtClean="0"/>
              <a:t>27/04/2021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F6C2AA-1CA7-473E-BBCD-A2538A24D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24DA03-0BFD-4EC2-8B80-4844EF27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F3EA-AE3B-4FBE-B440-02306893C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0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EBEAD-C7C5-444A-8221-D0445994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5F40A2-5AB7-4AF7-8357-2BC51C0BD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F4F80DE-ED89-4D75-A882-BD5553451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E151BB3-590D-431A-B5EF-0666411CF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A943923-858E-42D5-B675-5C17A88E3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133C2B6-9AE0-4462-B9E7-B7BC1FC53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A7DE-2E87-4426-94A3-589474821B7F}" type="datetimeFigureOut">
              <a:rPr lang="pt-BR" smtClean="0"/>
              <a:t>27/04/2021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AE30828-AA7D-45F9-A671-AE9CA83B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1DB6191-393A-491B-9484-BF75B198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F3EA-AE3B-4FBE-B440-02306893C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50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E0D09-B114-47D3-89FC-9B7C8044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11BD354-2684-43E4-B451-8AC805A2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A7DE-2E87-4426-94A3-589474821B7F}" type="datetimeFigureOut">
              <a:rPr lang="pt-BR" smtClean="0"/>
              <a:t>27/04/2021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70C4751-9D65-4168-8355-777361F7B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08BE0B4-15E9-4A91-AF24-2FE5617C6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F3EA-AE3B-4FBE-B440-02306893C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27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927F74-6EB2-4C7E-934A-46E104866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A7DE-2E87-4426-94A3-589474821B7F}" type="datetimeFigureOut">
              <a:rPr lang="pt-BR" smtClean="0"/>
              <a:t>27/04/2021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8537CC-FC7A-43D2-9C1C-D74DED5A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FC443A-124B-4316-99D2-43759FF7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F3EA-AE3B-4FBE-B440-02306893C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40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094BC-9055-41DB-B102-4CF5D249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0F18F7-2D68-40B9-ADF4-5AA628464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E96131-3F86-4CAD-8D3B-951AB2858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CEE7E5-7425-4737-B701-70D05429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A7DE-2E87-4426-94A3-589474821B7F}" type="datetimeFigureOut">
              <a:rPr lang="pt-BR" smtClean="0"/>
              <a:t>27/04/2021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B3C7D4D-1E0F-4307-B112-8002DF946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F4D28C-D455-41CC-BACF-58AB0EB6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F3EA-AE3B-4FBE-B440-02306893C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79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D673B-B49D-4B70-B675-669FFCD2D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E9A882B-89F3-4B76-9DEE-31183F43D1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3F5FD-03F4-496D-8B32-A413E5DAB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EDB484-1C6B-4563-B08E-653DB294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A7DE-2E87-4426-94A3-589474821B7F}" type="datetimeFigureOut">
              <a:rPr lang="pt-BR" smtClean="0"/>
              <a:t>27/04/2021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9110A4-98C5-4869-8FCB-2951A735D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890033-9DB2-4CC5-8A04-390AB035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F3EA-AE3B-4FBE-B440-02306893C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34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249C74-AFCF-43A5-BF25-BE331850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0ACC7B-3131-4A95-961B-602310906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B3E7AF-D6BD-4596-96EB-400C77385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8A7DE-2E87-4426-94A3-589474821B7F}" type="datetimeFigureOut">
              <a:rPr lang="pt-BR" smtClean="0"/>
              <a:t>27/04/2021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CAFDB3-FF1D-4EB4-A131-29F9B9F64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3C9FF7-E76D-4321-B612-DEC2FDCC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DF3EA-AE3B-4FBE-B440-02306893C7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12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7B19C-AA0C-4ECC-9419-D4E57B12DA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 do trabalho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A7C203-2288-40BB-B7DB-51EDD7C3C8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Autores e Instituições</a:t>
            </a:r>
          </a:p>
        </p:txBody>
      </p:sp>
    </p:spTree>
    <p:extLst>
      <p:ext uri="{BB962C8B-B14F-4D97-AF65-F5344CB8AC3E}">
        <p14:creationId xmlns:p14="http://schemas.microsoft.com/office/powerpoint/2010/main" val="116578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DD90A-1709-42A7-B022-ED56C4D6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638" y="903890"/>
            <a:ext cx="10260724" cy="755267"/>
          </a:xfrm>
        </p:spPr>
        <p:txBody>
          <a:bodyPr/>
          <a:lstStyle/>
          <a:p>
            <a:r>
              <a:rPr lang="pt-BR" b="1" dirty="0">
                <a:solidFill>
                  <a:srgbClr val="0000CC"/>
                </a:solidFill>
              </a:rPr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37305C-539F-4DD7-8781-5C7D4070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638" y="1825625"/>
            <a:ext cx="10260724" cy="4128485"/>
          </a:xfrm>
        </p:spPr>
        <p:txBody>
          <a:bodyPr/>
          <a:lstStyle/>
          <a:p>
            <a:endParaRPr lang="pt-B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8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DD90A-1709-42A7-B022-ED56C4D6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638" y="903890"/>
            <a:ext cx="10260724" cy="755267"/>
          </a:xfrm>
        </p:spPr>
        <p:txBody>
          <a:bodyPr/>
          <a:lstStyle/>
          <a:p>
            <a:r>
              <a:rPr lang="pt-BR" b="1" dirty="0">
                <a:solidFill>
                  <a:srgbClr val="0000CC"/>
                </a:solidFill>
              </a:rPr>
              <a:t>Metodologia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37305C-539F-4DD7-8781-5C7D4070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638" y="1825625"/>
            <a:ext cx="10260724" cy="4128485"/>
          </a:xfrm>
        </p:spPr>
        <p:txBody>
          <a:bodyPr/>
          <a:lstStyle/>
          <a:p>
            <a:endParaRPr lang="pt-B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2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DD90A-1709-42A7-B022-ED56C4D6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638" y="903890"/>
            <a:ext cx="10260724" cy="755267"/>
          </a:xfrm>
        </p:spPr>
        <p:txBody>
          <a:bodyPr/>
          <a:lstStyle/>
          <a:p>
            <a:r>
              <a:rPr lang="pt-BR" b="1" dirty="0">
                <a:solidFill>
                  <a:srgbClr val="0000CC"/>
                </a:solidFill>
              </a:rPr>
              <a:t>Desenvolvimento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37305C-539F-4DD7-8781-5C7D4070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638" y="1825625"/>
            <a:ext cx="10260724" cy="4128485"/>
          </a:xfrm>
        </p:spPr>
        <p:txBody>
          <a:bodyPr/>
          <a:lstStyle/>
          <a:p>
            <a:endParaRPr lang="pt-B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1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DD90A-1709-42A7-B022-ED56C4D6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638" y="903890"/>
            <a:ext cx="10260724" cy="755267"/>
          </a:xfrm>
        </p:spPr>
        <p:txBody>
          <a:bodyPr/>
          <a:lstStyle/>
          <a:p>
            <a:r>
              <a:rPr lang="pt-BR" b="1" dirty="0">
                <a:solidFill>
                  <a:srgbClr val="0000CC"/>
                </a:solidFill>
              </a:rPr>
              <a:t>Considerações Finais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37305C-539F-4DD7-8781-5C7D4070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638" y="1825625"/>
            <a:ext cx="10260724" cy="4128485"/>
          </a:xfrm>
        </p:spPr>
        <p:txBody>
          <a:bodyPr/>
          <a:lstStyle/>
          <a:p>
            <a:endParaRPr lang="pt-B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1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DD90A-1709-42A7-B022-ED56C4D6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638" y="903890"/>
            <a:ext cx="10260724" cy="755267"/>
          </a:xfrm>
        </p:spPr>
        <p:txBody>
          <a:bodyPr/>
          <a:lstStyle/>
          <a:p>
            <a:r>
              <a:rPr lang="pt-BR" b="1" dirty="0">
                <a:solidFill>
                  <a:srgbClr val="0000CC"/>
                </a:solidFill>
              </a:rPr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37305C-539F-4DD7-8781-5C7D4070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638" y="1825625"/>
            <a:ext cx="10260724" cy="4128485"/>
          </a:xfrm>
        </p:spPr>
        <p:txBody>
          <a:bodyPr/>
          <a:lstStyle/>
          <a:p>
            <a:endParaRPr lang="pt-B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552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Título do trabalho</vt:lpstr>
      <vt:lpstr>Introdução</vt:lpstr>
      <vt:lpstr>Metodologia</vt:lpstr>
      <vt:lpstr>Desenvolvimento</vt:lpstr>
      <vt:lpstr>Considerações Finais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Iasmin da Costa Marinho</dc:creator>
  <cp:lastModifiedBy>Carlos Aguiar</cp:lastModifiedBy>
  <cp:revision>3</cp:revision>
  <dcterms:created xsi:type="dcterms:W3CDTF">2021-04-19T23:50:17Z</dcterms:created>
  <dcterms:modified xsi:type="dcterms:W3CDTF">2021-04-27T16:20:02Z</dcterms:modified>
</cp:coreProperties>
</file>