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"/>
            <a:ext cx="18288000" cy="10283952"/>
          </a:xfrm>
          <a:custGeom>
            <a:avLst/>
            <a:gdLst/>
            <a:ahLst/>
            <a:cxnLst/>
            <a:rect l="l" t="t" r="r" b="b"/>
            <a:pathLst>
              <a:path w="18288000" h="10283952">
                <a:moveTo>
                  <a:pt x="0" y="0"/>
                </a:moveTo>
                <a:lnTo>
                  <a:pt x="18288000" y="0"/>
                </a:lnTo>
                <a:lnTo>
                  <a:pt x="18288000" y="10283952"/>
                </a:lnTo>
                <a:lnTo>
                  <a:pt x="0" y="10283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"/>
            <a:ext cx="18288000" cy="10283950"/>
          </a:xfrm>
          <a:custGeom>
            <a:avLst/>
            <a:gdLst/>
            <a:ahLst/>
            <a:cxnLst/>
            <a:rect l="l" t="t" r="r" b="b"/>
            <a:pathLst>
              <a:path w="18288000" h="10283950">
                <a:moveTo>
                  <a:pt x="0" y="0"/>
                </a:moveTo>
                <a:lnTo>
                  <a:pt x="18288000" y="0"/>
                </a:lnTo>
                <a:lnTo>
                  <a:pt x="18288000" y="10283950"/>
                </a:lnTo>
                <a:lnTo>
                  <a:pt x="0" y="102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"/>
            <a:ext cx="18288000" cy="10283950"/>
          </a:xfrm>
          <a:custGeom>
            <a:avLst/>
            <a:gdLst/>
            <a:ahLst/>
            <a:cxnLst/>
            <a:rect l="l" t="t" r="r" b="b"/>
            <a:pathLst>
              <a:path w="18288000" h="10283950">
                <a:moveTo>
                  <a:pt x="0" y="0"/>
                </a:moveTo>
                <a:lnTo>
                  <a:pt x="18288000" y="0"/>
                </a:lnTo>
                <a:lnTo>
                  <a:pt x="18288000" y="10283950"/>
                </a:lnTo>
                <a:lnTo>
                  <a:pt x="0" y="102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"/>
            <a:ext cx="18288000" cy="10283950"/>
          </a:xfrm>
          <a:custGeom>
            <a:avLst/>
            <a:gdLst/>
            <a:ahLst/>
            <a:cxnLst/>
            <a:rect l="l" t="t" r="r" b="b"/>
            <a:pathLst>
              <a:path w="18288000" h="10283950">
                <a:moveTo>
                  <a:pt x="0" y="0"/>
                </a:moveTo>
                <a:lnTo>
                  <a:pt x="18288000" y="0"/>
                </a:lnTo>
                <a:lnTo>
                  <a:pt x="18288000" y="10283950"/>
                </a:lnTo>
                <a:lnTo>
                  <a:pt x="0" y="102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"/>
            <a:ext cx="18288000" cy="10283950"/>
          </a:xfrm>
          <a:custGeom>
            <a:avLst/>
            <a:gdLst/>
            <a:ahLst/>
            <a:cxnLst/>
            <a:rect l="l" t="t" r="r" b="b"/>
            <a:pathLst>
              <a:path w="18288000" h="10283950">
                <a:moveTo>
                  <a:pt x="0" y="0"/>
                </a:moveTo>
                <a:lnTo>
                  <a:pt x="18288000" y="0"/>
                </a:lnTo>
                <a:lnTo>
                  <a:pt x="18288000" y="10283950"/>
                </a:lnTo>
                <a:lnTo>
                  <a:pt x="0" y="102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"/>
            <a:ext cx="18288000" cy="10283950"/>
          </a:xfrm>
          <a:custGeom>
            <a:avLst/>
            <a:gdLst/>
            <a:ahLst/>
            <a:cxnLst/>
            <a:rect l="l" t="t" r="r" b="b"/>
            <a:pathLst>
              <a:path w="18288000" h="10283950">
                <a:moveTo>
                  <a:pt x="0" y="0"/>
                </a:moveTo>
                <a:lnTo>
                  <a:pt x="18288000" y="0"/>
                </a:lnTo>
                <a:lnTo>
                  <a:pt x="18288000" y="10283950"/>
                </a:lnTo>
                <a:lnTo>
                  <a:pt x="0" y="102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"/>
            <a:ext cx="18288000" cy="10283950"/>
          </a:xfrm>
          <a:custGeom>
            <a:avLst/>
            <a:gdLst/>
            <a:ahLst/>
            <a:cxnLst/>
            <a:rect l="l" t="t" r="r" b="b"/>
            <a:pathLst>
              <a:path w="18288000" h="10283950">
                <a:moveTo>
                  <a:pt x="0" y="0"/>
                </a:moveTo>
                <a:lnTo>
                  <a:pt x="18288000" y="0"/>
                </a:lnTo>
                <a:lnTo>
                  <a:pt x="18288000" y="10283950"/>
                </a:lnTo>
                <a:lnTo>
                  <a:pt x="0" y="102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"/>
            <a:ext cx="18288000" cy="10283950"/>
          </a:xfrm>
          <a:custGeom>
            <a:avLst/>
            <a:gdLst/>
            <a:ahLst/>
            <a:cxnLst/>
            <a:rect l="l" t="t" r="r" b="b"/>
            <a:pathLst>
              <a:path w="18288000" h="10283950">
                <a:moveTo>
                  <a:pt x="0" y="0"/>
                </a:moveTo>
                <a:lnTo>
                  <a:pt x="18288000" y="0"/>
                </a:lnTo>
                <a:lnTo>
                  <a:pt x="18288000" y="10283950"/>
                </a:lnTo>
                <a:lnTo>
                  <a:pt x="0" y="102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"/>
            <a:ext cx="18288000" cy="10283950"/>
          </a:xfrm>
          <a:custGeom>
            <a:avLst/>
            <a:gdLst/>
            <a:ahLst/>
            <a:cxnLst/>
            <a:rect l="l" t="t" r="r" b="b"/>
            <a:pathLst>
              <a:path w="18288000" h="10283950">
                <a:moveTo>
                  <a:pt x="0" y="0"/>
                </a:moveTo>
                <a:lnTo>
                  <a:pt x="18288000" y="0"/>
                </a:lnTo>
                <a:lnTo>
                  <a:pt x="18288000" y="10283950"/>
                </a:lnTo>
                <a:lnTo>
                  <a:pt x="0" y="102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"/>
            <a:ext cx="18288000" cy="10283950"/>
          </a:xfrm>
          <a:custGeom>
            <a:avLst/>
            <a:gdLst/>
            <a:ahLst/>
            <a:cxnLst/>
            <a:rect l="l" t="t" r="r" b="b"/>
            <a:pathLst>
              <a:path w="18288000" h="10283950">
                <a:moveTo>
                  <a:pt x="0" y="0"/>
                </a:moveTo>
                <a:lnTo>
                  <a:pt x="18288000" y="0"/>
                </a:lnTo>
                <a:lnTo>
                  <a:pt x="18288000" y="10283950"/>
                </a:lnTo>
                <a:lnTo>
                  <a:pt x="0" y="102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"/>
            <a:ext cx="18288000" cy="10283950"/>
          </a:xfrm>
          <a:custGeom>
            <a:avLst/>
            <a:gdLst/>
            <a:ahLst/>
            <a:cxnLst/>
            <a:rect l="l" t="t" r="r" b="b"/>
            <a:pathLst>
              <a:path w="18288000" h="10283950">
                <a:moveTo>
                  <a:pt x="0" y="0"/>
                </a:moveTo>
                <a:lnTo>
                  <a:pt x="18288000" y="0"/>
                </a:lnTo>
                <a:lnTo>
                  <a:pt x="18288000" y="10283950"/>
                </a:lnTo>
                <a:lnTo>
                  <a:pt x="0" y="102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"/>
            <a:ext cx="18288000" cy="10283950"/>
          </a:xfrm>
          <a:custGeom>
            <a:avLst/>
            <a:gdLst/>
            <a:ahLst/>
            <a:cxnLst/>
            <a:rect l="l" t="t" r="r" b="b"/>
            <a:pathLst>
              <a:path w="18288000" h="10283950">
                <a:moveTo>
                  <a:pt x="0" y="0"/>
                </a:moveTo>
                <a:lnTo>
                  <a:pt x="18288000" y="0"/>
                </a:lnTo>
                <a:lnTo>
                  <a:pt x="18288000" y="10283950"/>
                </a:lnTo>
                <a:lnTo>
                  <a:pt x="0" y="102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"/>
            <a:ext cx="18288000" cy="10283950"/>
          </a:xfrm>
          <a:custGeom>
            <a:avLst/>
            <a:gdLst/>
            <a:ahLst/>
            <a:cxnLst/>
            <a:rect l="l" t="t" r="r" b="b"/>
            <a:pathLst>
              <a:path w="18288000" h="10283950">
                <a:moveTo>
                  <a:pt x="0" y="0"/>
                </a:moveTo>
                <a:lnTo>
                  <a:pt x="18288000" y="0"/>
                </a:lnTo>
                <a:lnTo>
                  <a:pt x="18288000" y="10283950"/>
                </a:lnTo>
                <a:lnTo>
                  <a:pt x="0" y="102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"/>
            <a:ext cx="18288000" cy="10283950"/>
          </a:xfrm>
          <a:custGeom>
            <a:avLst/>
            <a:gdLst/>
            <a:ahLst/>
            <a:cxnLst/>
            <a:rect l="l" t="t" r="r" b="b"/>
            <a:pathLst>
              <a:path w="18288000" h="10283950">
                <a:moveTo>
                  <a:pt x="0" y="0"/>
                </a:moveTo>
                <a:lnTo>
                  <a:pt x="18288000" y="0"/>
                </a:lnTo>
                <a:lnTo>
                  <a:pt x="18288000" y="10283950"/>
                </a:lnTo>
                <a:lnTo>
                  <a:pt x="0" y="102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24"/>
            <a:ext cx="18288000" cy="10283950"/>
          </a:xfrm>
          <a:custGeom>
            <a:avLst/>
            <a:gdLst/>
            <a:ahLst/>
            <a:cxnLst/>
            <a:rect l="l" t="t" r="r" b="b"/>
            <a:pathLst>
              <a:path w="18288000" h="10283950">
                <a:moveTo>
                  <a:pt x="0" y="0"/>
                </a:moveTo>
                <a:lnTo>
                  <a:pt x="18288000" y="0"/>
                </a:lnTo>
                <a:lnTo>
                  <a:pt x="18288000" y="10283950"/>
                </a:lnTo>
                <a:lnTo>
                  <a:pt x="0" y="1028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Personalizar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anpae_template_apresentacao_trabalhos.pptx</dc:title>
  <dc:creator>Carlos Aguiar</dc:creator>
  <cp:lastModifiedBy>Carlos Aguiar</cp:lastModifiedBy>
  <cp:revision>1</cp:revision>
  <dcterms:created xsi:type="dcterms:W3CDTF">2006-08-16T00:00:00Z</dcterms:created>
  <dcterms:modified xsi:type="dcterms:W3CDTF">2023-09-26T04:37:10Z</dcterms:modified>
  <dc:identifier>DAFvHa86VfQ</dc:identifier>
</cp:coreProperties>
</file>